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1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CE209-4244-4423-9061-FE481EE7C07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DC4ECDE-B630-465A-BB9F-6FA12A64EE5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Nom et Prénom:</a:t>
          </a:r>
        </a:p>
      </dgm:t>
    </dgm:pt>
    <dgm:pt modelId="{68C6D1EC-381D-450E-A6F3-7E0F4E8CF0E3}" type="parTrans" cxnId="{EEF0556B-95D3-4DFA-9125-123224DA3E32}">
      <dgm:prSet/>
      <dgm:spPr/>
      <dgm:t>
        <a:bodyPr/>
        <a:lstStyle/>
        <a:p>
          <a:endParaRPr lang="fr-FR"/>
        </a:p>
      </dgm:t>
    </dgm:pt>
    <dgm:pt modelId="{68312668-C421-46D1-BEFE-0BE807DEDE31}" type="sibTrans" cxnId="{EEF0556B-95D3-4DFA-9125-123224DA3E32}">
      <dgm:prSet/>
      <dgm:spPr/>
      <dgm:t>
        <a:bodyPr/>
        <a:lstStyle/>
        <a:p>
          <a:endParaRPr lang="fr-FR"/>
        </a:p>
      </dgm:t>
    </dgm:pt>
    <dgm:pt modelId="{32796946-3A18-4CCA-A600-6820179A143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Adresse mail:</a:t>
          </a:r>
        </a:p>
      </dgm:t>
    </dgm:pt>
    <dgm:pt modelId="{08A7A06C-49DE-42C4-A40D-92C4984DEE63}" type="parTrans" cxnId="{7E8494FA-3852-486B-9C78-68841B7E2640}">
      <dgm:prSet/>
      <dgm:spPr/>
      <dgm:t>
        <a:bodyPr/>
        <a:lstStyle/>
        <a:p>
          <a:endParaRPr lang="fr-FR"/>
        </a:p>
      </dgm:t>
    </dgm:pt>
    <dgm:pt modelId="{480CEC6D-A0BE-4990-A2D9-C3E78E52DD4C}" type="sibTrans" cxnId="{7E8494FA-3852-486B-9C78-68841B7E2640}">
      <dgm:prSet/>
      <dgm:spPr/>
      <dgm:t>
        <a:bodyPr/>
        <a:lstStyle/>
        <a:p>
          <a:endParaRPr lang="fr-FR"/>
        </a:p>
      </dgm:t>
    </dgm:pt>
    <dgm:pt modelId="{E87C4219-C771-4826-93D9-74B901F6528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Téléphone</a:t>
          </a:r>
          <a:r>
            <a:rPr lang="fr-FR" b="1" dirty="0"/>
            <a:t> :</a:t>
          </a:r>
        </a:p>
      </dgm:t>
    </dgm:pt>
    <dgm:pt modelId="{5B047C59-22BF-431C-8CF0-A52CD89FC5BB}" type="parTrans" cxnId="{2E019A6F-2250-43AE-9815-FA40C0FC2740}">
      <dgm:prSet/>
      <dgm:spPr/>
      <dgm:t>
        <a:bodyPr/>
        <a:lstStyle/>
        <a:p>
          <a:endParaRPr lang="fr-FR"/>
        </a:p>
      </dgm:t>
    </dgm:pt>
    <dgm:pt modelId="{1E208B11-4D36-429C-93EB-8F8B81A46A6B}" type="sibTrans" cxnId="{2E019A6F-2250-43AE-9815-FA40C0FC2740}">
      <dgm:prSet/>
      <dgm:spPr/>
      <dgm:t>
        <a:bodyPr/>
        <a:lstStyle/>
        <a:p>
          <a:endParaRPr lang="fr-FR"/>
        </a:p>
      </dgm:t>
    </dgm:pt>
    <dgm:pt modelId="{CD564FAD-D0F1-4FD1-87AE-ECA273C32A6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dirty="0">
              <a:solidFill>
                <a:schemeClr val="tx1"/>
              </a:solidFill>
            </a:rPr>
            <a:t>:</a:t>
          </a:r>
        </a:p>
      </dgm:t>
    </dgm:pt>
    <dgm:pt modelId="{E61D4A36-D255-428D-8167-95561AFB9DD3}" type="parTrans" cxnId="{7C55A8FF-86FC-4E14-A586-C6A6930FE315}">
      <dgm:prSet/>
      <dgm:spPr/>
      <dgm:t>
        <a:bodyPr/>
        <a:lstStyle/>
        <a:p>
          <a:endParaRPr lang="fr-FR"/>
        </a:p>
      </dgm:t>
    </dgm:pt>
    <dgm:pt modelId="{0781A9E6-6B0B-40D1-8B64-8A0FECE0269B}" type="sibTrans" cxnId="{7C55A8FF-86FC-4E14-A586-C6A6930FE315}">
      <dgm:prSet/>
      <dgm:spPr/>
      <dgm:t>
        <a:bodyPr/>
        <a:lstStyle/>
        <a:p>
          <a:endParaRPr lang="fr-FR"/>
        </a:p>
      </dgm:t>
    </dgm:pt>
    <dgm:pt modelId="{F043D933-DAC0-41F5-8DB1-726780744B26}" type="pres">
      <dgm:prSet presAssocID="{244CE209-4244-4423-9061-FE481EE7C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B038806-49EA-4302-BA57-7D5FBADE41B1}" type="pres">
      <dgm:prSet presAssocID="{FDC4ECDE-B630-465A-BB9F-6FA12A64EE52}" presName="parentText" presStyleLbl="node1" presStyleIdx="0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61613-CB33-482C-8906-BBBC71689832}" type="pres">
      <dgm:prSet presAssocID="{68312668-C421-46D1-BEFE-0BE807DEDE31}" presName="spacer" presStyleCnt="0"/>
      <dgm:spPr/>
    </dgm:pt>
    <dgm:pt modelId="{31FB9F44-1FC8-43B5-ABF8-EAE927B72B35}" type="pres">
      <dgm:prSet presAssocID="{32796946-3A18-4CCA-A600-6820179A1439}" presName="parentText" presStyleLbl="node1" presStyleIdx="1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24E37E-15F3-4B69-9A10-6D171A8FAC29}" type="pres">
      <dgm:prSet presAssocID="{480CEC6D-A0BE-4990-A2D9-C3E78E52DD4C}" presName="spacer" presStyleCnt="0"/>
      <dgm:spPr/>
    </dgm:pt>
    <dgm:pt modelId="{53705128-ECA3-48DF-B7FC-AB2057314E36}" type="pres">
      <dgm:prSet presAssocID="{E87C4219-C771-4826-93D9-74B901F652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1EFC74-6134-4854-87F5-3EE95390E325}" type="pres">
      <dgm:prSet presAssocID="{1E208B11-4D36-429C-93EB-8F8B81A46A6B}" presName="spacer" presStyleCnt="0"/>
      <dgm:spPr/>
    </dgm:pt>
    <dgm:pt modelId="{B6038B51-FA42-4773-A29B-E7FFA5CD7FCF}" type="pres">
      <dgm:prSet presAssocID="{CD564FAD-D0F1-4FD1-87AE-ECA273C32A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F8C6CB-73A2-436C-B194-C3D025B04BC6}" type="presOf" srcId="{CD564FAD-D0F1-4FD1-87AE-ECA273C32A67}" destId="{B6038B51-FA42-4773-A29B-E7FFA5CD7FCF}" srcOrd="0" destOrd="0" presId="urn:microsoft.com/office/officeart/2005/8/layout/vList2"/>
    <dgm:cxn modelId="{DEB73C3D-09F7-45BB-BFA4-6F8512806E3D}" type="presOf" srcId="{E87C4219-C771-4826-93D9-74B901F65287}" destId="{53705128-ECA3-48DF-B7FC-AB2057314E36}" srcOrd="0" destOrd="0" presId="urn:microsoft.com/office/officeart/2005/8/layout/vList2"/>
    <dgm:cxn modelId="{06BB8F7A-64D2-4D87-BD6C-11F4144BB2C0}" type="presOf" srcId="{FDC4ECDE-B630-465A-BB9F-6FA12A64EE52}" destId="{4B038806-49EA-4302-BA57-7D5FBADE41B1}" srcOrd="0" destOrd="0" presId="urn:microsoft.com/office/officeart/2005/8/layout/vList2"/>
    <dgm:cxn modelId="{E097A8D6-1AE6-4D62-9691-32944A5454CB}" type="presOf" srcId="{244CE209-4244-4423-9061-FE481EE7C078}" destId="{F043D933-DAC0-41F5-8DB1-726780744B26}" srcOrd="0" destOrd="0" presId="urn:microsoft.com/office/officeart/2005/8/layout/vList2"/>
    <dgm:cxn modelId="{EEF0556B-95D3-4DFA-9125-123224DA3E32}" srcId="{244CE209-4244-4423-9061-FE481EE7C078}" destId="{FDC4ECDE-B630-465A-BB9F-6FA12A64EE52}" srcOrd="0" destOrd="0" parTransId="{68C6D1EC-381D-450E-A6F3-7E0F4E8CF0E3}" sibTransId="{68312668-C421-46D1-BEFE-0BE807DEDE31}"/>
    <dgm:cxn modelId="{7E8494FA-3852-486B-9C78-68841B7E2640}" srcId="{244CE209-4244-4423-9061-FE481EE7C078}" destId="{32796946-3A18-4CCA-A600-6820179A1439}" srcOrd="1" destOrd="0" parTransId="{08A7A06C-49DE-42C4-A40D-92C4984DEE63}" sibTransId="{480CEC6D-A0BE-4990-A2D9-C3E78E52DD4C}"/>
    <dgm:cxn modelId="{973B6DC3-78BA-463A-9DBE-7D9D999362ED}" type="presOf" srcId="{32796946-3A18-4CCA-A600-6820179A1439}" destId="{31FB9F44-1FC8-43B5-ABF8-EAE927B72B35}" srcOrd="0" destOrd="0" presId="urn:microsoft.com/office/officeart/2005/8/layout/vList2"/>
    <dgm:cxn modelId="{7C55A8FF-86FC-4E14-A586-C6A6930FE315}" srcId="{244CE209-4244-4423-9061-FE481EE7C078}" destId="{CD564FAD-D0F1-4FD1-87AE-ECA273C32A67}" srcOrd="3" destOrd="0" parTransId="{E61D4A36-D255-428D-8167-95561AFB9DD3}" sibTransId="{0781A9E6-6B0B-40D1-8B64-8A0FECE0269B}"/>
    <dgm:cxn modelId="{2E019A6F-2250-43AE-9815-FA40C0FC2740}" srcId="{244CE209-4244-4423-9061-FE481EE7C078}" destId="{E87C4219-C771-4826-93D9-74B901F65287}" srcOrd="2" destOrd="0" parTransId="{5B047C59-22BF-431C-8CF0-A52CD89FC5BB}" sibTransId="{1E208B11-4D36-429C-93EB-8F8B81A46A6B}"/>
    <dgm:cxn modelId="{8A932F26-E73C-4728-8037-D38BC1D4082E}" type="presParOf" srcId="{F043D933-DAC0-41F5-8DB1-726780744B26}" destId="{4B038806-49EA-4302-BA57-7D5FBADE41B1}" srcOrd="0" destOrd="0" presId="urn:microsoft.com/office/officeart/2005/8/layout/vList2"/>
    <dgm:cxn modelId="{1A3EE94B-045C-4E8D-B35D-C957DE773A01}" type="presParOf" srcId="{F043D933-DAC0-41F5-8DB1-726780744B26}" destId="{B6561613-CB33-482C-8906-BBBC71689832}" srcOrd="1" destOrd="0" presId="urn:microsoft.com/office/officeart/2005/8/layout/vList2"/>
    <dgm:cxn modelId="{70BDB5CE-1F6B-489B-A075-A2972CA41855}" type="presParOf" srcId="{F043D933-DAC0-41F5-8DB1-726780744B26}" destId="{31FB9F44-1FC8-43B5-ABF8-EAE927B72B35}" srcOrd="2" destOrd="0" presId="urn:microsoft.com/office/officeart/2005/8/layout/vList2"/>
    <dgm:cxn modelId="{83F34379-16AC-4266-B52D-F15470F5A4F6}" type="presParOf" srcId="{F043D933-DAC0-41F5-8DB1-726780744B26}" destId="{E224E37E-15F3-4B69-9A10-6D171A8FAC29}" srcOrd="3" destOrd="0" presId="urn:microsoft.com/office/officeart/2005/8/layout/vList2"/>
    <dgm:cxn modelId="{F8D784E3-6F80-42B3-8660-CCCE1FFBF8DB}" type="presParOf" srcId="{F043D933-DAC0-41F5-8DB1-726780744B26}" destId="{53705128-ECA3-48DF-B7FC-AB2057314E36}" srcOrd="4" destOrd="0" presId="urn:microsoft.com/office/officeart/2005/8/layout/vList2"/>
    <dgm:cxn modelId="{9223EBE5-9F19-479B-9DCA-5116380158E4}" type="presParOf" srcId="{F043D933-DAC0-41F5-8DB1-726780744B26}" destId="{E91EFC74-6134-4854-87F5-3EE95390E325}" srcOrd="5" destOrd="0" presId="urn:microsoft.com/office/officeart/2005/8/layout/vList2"/>
    <dgm:cxn modelId="{F576D917-581F-4057-8C7B-C0BD3DCA6463}" type="presParOf" srcId="{F043D933-DAC0-41F5-8DB1-726780744B26}" destId="{B6038B51-FA42-4773-A29B-E7FFA5CD7F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CE209-4244-4423-9061-FE481EE7C07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DC4ECDE-B630-465A-BB9F-6FA12A64EE5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Nom et Prénom:</a:t>
          </a:r>
        </a:p>
      </dgm:t>
    </dgm:pt>
    <dgm:pt modelId="{68C6D1EC-381D-450E-A6F3-7E0F4E8CF0E3}" type="parTrans" cxnId="{EEF0556B-95D3-4DFA-9125-123224DA3E32}">
      <dgm:prSet/>
      <dgm:spPr/>
      <dgm:t>
        <a:bodyPr/>
        <a:lstStyle/>
        <a:p>
          <a:endParaRPr lang="fr-FR"/>
        </a:p>
      </dgm:t>
    </dgm:pt>
    <dgm:pt modelId="{68312668-C421-46D1-BEFE-0BE807DEDE31}" type="sibTrans" cxnId="{EEF0556B-95D3-4DFA-9125-123224DA3E32}">
      <dgm:prSet/>
      <dgm:spPr/>
      <dgm:t>
        <a:bodyPr/>
        <a:lstStyle/>
        <a:p>
          <a:endParaRPr lang="fr-FR"/>
        </a:p>
      </dgm:t>
    </dgm:pt>
    <dgm:pt modelId="{32796946-3A18-4CCA-A600-6820179A143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Adresse mail:</a:t>
          </a:r>
        </a:p>
      </dgm:t>
    </dgm:pt>
    <dgm:pt modelId="{08A7A06C-49DE-42C4-A40D-92C4984DEE63}" type="parTrans" cxnId="{7E8494FA-3852-486B-9C78-68841B7E2640}">
      <dgm:prSet/>
      <dgm:spPr/>
      <dgm:t>
        <a:bodyPr/>
        <a:lstStyle/>
        <a:p>
          <a:endParaRPr lang="fr-FR"/>
        </a:p>
      </dgm:t>
    </dgm:pt>
    <dgm:pt modelId="{480CEC6D-A0BE-4990-A2D9-C3E78E52DD4C}" type="sibTrans" cxnId="{7E8494FA-3852-486B-9C78-68841B7E2640}">
      <dgm:prSet/>
      <dgm:spPr/>
      <dgm:t>
        <a:bodyPr/>
        <a:lstStyle/>
        <a:p>
          <a:endParaRPr lang="fr-FR"/>
        </a:p>
      </dgm:t>
    </dgm:pt>
    <dgm:pt modelId="{E87C4219-C771-4826-93D9-74B901F6528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Téléphone</a:t>
          </a:r>
          <a:r>
            <a:rPr lang="fr-FR" b="1" dirty="0"/>
            <a:t> :</a:t>
          </a:r>
        </a:p>
      </dgm:t>
    </dgm:pt>
    <dgm:pt modelId="{5B047C59-22BF-431C-8CF0-A52CD89FC5BB}" type="parTrans" cxnId="{2E019A6F-2250-43AE-9815-FA40C0FC2740}">
      <dgm:prSet/>
      <dgm:spPr/>
      <dgm:t>
        <a:bodyPr/>
        <a:lstStyle/>
        <a:p>
          <a:endParaRPr lang="fr-FR"/>
        </a:p>
      </dgm:t>
    </dgm:pt>
    <dgm:pt modelId="{1E208B11-4D36-429C-93EB-8F8B81A46A6B}" type="sibTrans" cxnId="{2E019A6F-2250-43AE-9815-FA40C0FC2740}">
      <dgm:prSet/>
      <dgm:spPr/>
      <dgm:t>
        <a:bodyPr/>
        <a:lstStyle/>
        <a:p>
          <a:endParaRPr lang="fr-FR"/>
        </a:p>
      </dgm:t>
    </dgm:pt>
    <dgm:pt modelId="{CD564FAD-D0F1-4FD1-87AE-ECA273C32A6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dirty="0">
              <a:solidFill>
                <a:schemeClr val="tx1"/>
              </a:solidFill>
            </a:rPr>
            <a:t>:</a:t>
          </a:r>
        </a:p>
      </dgm:t>
    </dgm:pt>
    <dgm:pt modelId="{E61D4A36-D255-428D-8167-95561AFB9DD3}" type="parTrans" cxnId="{7C55A8FF-86FC-4E14-A586-C6A6930FE315}">
      <dgm:prSet/>
      <dgm:spPr/>
      <dgm:t>
        <a:bodyPr/>
        <a:lstStyle/>
        <a:p>
          <a:endParaRPr lang="fr-FR"/>
        </a:p>
      </dgm:t>
    </dgm:pt>
    <dgm:pt modelId="{0781A9E6-6B0B-40D1-8B64-8A0FECE0269B}" type="sibTrans" cxnId="{7C55A8FF-86FC-4E14-A586-C6A6930FE315}">
      <dgm:prSet/>
      <dgm:spPr/>
      <dgm:t>
        <a:bodyPr/>
        <a:lstStyle/>
        <a:p>
          <a:endParaRPr lang="fr-FR"/>
        </a:p>
      </dgm:t>
    </dgm:pt>
    <dgm:pt modelId="{F043D933-DAC0-41F5-8DB1-726780744B26}" type="pres">
      <dgm:prSet presAssocID="{244CE209-4244-4423-9061-FE481EE7C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B038806-49EA-4302-BA57-7D5FBADE41B1}" type="pres">
      <dgm:prSet presAssocID="{FDC4ECDE-B630-465A-BB9F-6FA12A64EE52}" presName="parentText" presStyleLbl="node1" presStyleIdx="0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61613-CB33-482C-8906-BBBC71689832}" type="pres">
      <dgm:prSet presAssocID="{68312668-C421-46D1-BEFE-0BE807DEDE31}" presName="spacer" presStyleCnt="0"/>
      <dgm:spPr/>
    </dgm:pt>
    <dgm:pt modelId="{31FB9F44-1FC8-43B5-ABF8-EAE927B72B35}" type="pres">
      <dgm:prSet presAssocID="{32796946-3A18-4CCA-A600-6820179A1439}" presName="parentText" presStyleLbl="node1" presStyleIdx="1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24E37E-15F3-4B69-9A10-6D171A8FAC29}" type="pres">
      <dgm:prSet presAssocID="{480CEC6D-A0BE-4990-A2D9-C3E78E52DD4C}" presName="spacer" presStyleCnt="0"/>
      <dgm:spPr/>
    </dgm:pt>
    <dgm:pt modelId="{53705128-ECA3-48DF-B7FC-AB2057314E36}" type="pres">
      <dgm:prSet presAssocID="{E87C4219-C771-4826-93D9-74B901F652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1EFC74-6134-4854-87F5-3EE95390E325}" type="pres">
      <dgm:prSet presAssocID="{1E208B11-4D36-429C-93EB-8F8B81A46A6B}" presName="spacer" presStyleCnt="0"/>
      <dgm:spPr/>
    </dgm:pt>
    <dgm:pt modelId="{B6038B51-FA42-4773-A29B-E7FFA5CD7FCF}" type="pres">
      <dgm:prSet presAssocID="{CD564FAD-D0F1-4FD1-87AE-ECA273C32A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F8C6CB-73A2-436C-B194-C3D025B04BC6}" type="presOf" srcId="{CD564FAD-D0F1-4FD1-87AE-ECA273C32A67}" destId="{B6038B51-FA42-4773-A29B-E7FFA5CD7FCF}" srcOrd="0" destOrd="0" presId="urn:microsoft.com/office/officeart/2005/8/layout/vList2"/>
    <dgm:cxn modelId="{DEB73C3D-09F7-45BB-BFA4-6F8512806E3D}" type="presOf" srcId="{E87C4219-C771-4826-93D9-74B901F65287}" destId="{53705128-ECA3-48DF-B7FC-AB2057314E36}" srcOrd="0" destOrd="0" presId="urn:microsoft.com/office/officeart/2005/8/layout/vList2"/>
    <dgm:cxn modelId="{06BB8F7A-64D2-4D87-BD6C-11F4144BB2C0}" type="presOf" srcId="{FDC4ECDE-B630-465A-BB9F-6FA12A64EE52}" destId="{4B038806-49EA-4302-BA57-7D5FBADE41B1}" srcOrd="0" destOrd="0" presId="urn:microsoft.com/office/officeart/2005/8/layout/vList2"/>
    <dgm:cxn modelId="{E097A8D6-1AE6-4D62-9691-32944A5454CB}" type="presOf" srcId="{244CE209-4244-4423-9061-FE481EE7C078}" destId="{F043D933-DAC0-41F5-8DB1-726780744B26}" srcOrd="0" destOrd="0" presId="urn:microsoft.com/office/officeart/2005/8/layout/vList2"/>
    <dgm:cxn modelId="{EEF0556B-95D3-4DFA-9125-123224DA3E32}" srcId="{244CE209-4244-4423-9061-FE481EE7C078}" destId="{FDC4ECDE-B630-465A-BB9F-6FA12A64EE52}" srcOrd="0" destOrd="0" parTransId="{68C6D1EC-381D-450E-A6F3-7E0F4E8CF0E3}" sibTransId="{68312668-C421-46D1-BEFE-0BE807DEDE31}"/>
    <dgm:cxn modelId="{7E8494FA-3852-486B-9C78-68841B7E2640}" srcId="{244CE209-4244-4423-9061-FE481EE7C078}" destId="{32796946-3A18-4CCA-A600-6820179A1439}" srcOrd="1" destOrd="0" parTransId="{08A7A06C-49DE-42C4-A40D-92C4984DEE63}" sibTransId="{480CEC6D-A0BE-4990-A2D9-C3E78E52DD4C}"/>
    <dgm:cxn modelId="{973B6DC3-78BA-463A-9DBE-7D9D999362ED}" type="presOf" srcId="{32796946-3A18-4CCA-A600-6820179A1439}" destId="{31FB9F44-1FC8-43B5-ABF8-EAE927B72B35}" srcOrd="0" destOrd="0" presId="urn:microsoft.com/office/officeart/2005/8/layout/vList2"/>
    <dgm:cxn modelId="{7C55A8FF-86FC-4E14-A586-C6A6930FE315}" srcId="{244CE209-4244-4423-9061-FE481EE7C078}" destId="{CD564FAD-D0F1-4FD1-87AE-ECA273C32A67}" srcOrd="3" destOrd="0" parTransId="{E61D4A36-D255-428D-8167-95561AFB9DD3}" sibTransId="{0781A9E6-6B0B-40D1-8B64-8A0FECE0269B}"/>
    <dgm:cxn modelId="{2E019A6F-2250-43AE-9815-FA40C0FC2740}" srcId="{244CE209-4244-4423-9061-FE481EE7C078}" destId="{E87C4219-C771-4826-93D9-74B901F65287}" srcOrd="2" destOrd="0" parTransId="{5B047C59-22BF-431C-8CF0-A52CD89FC5BB}" sibTransId="{1E208B11-4D36-429C-93EB-8F8B81A46A6B}"/>
    <dgm:cxn modelId="{8A932F26-E73C-4728-8037-D38BC1D4082E}" type="presParOf" srcId="{F043D933-DAC0-41F5-8DB1-726780744B26}" destId="{4B038806-49EA-4302-BA57-7D5FBADE41B1}" srcOrd="0" destOrd="0" presId="urn:microsoft.com/office/officeart/2005/8/layout/vList2"/>
    <dgm:cxn modelId="{1A3EE94B-045C-4E8D-B35D-C957DE773A01}" type="presParOf" srcId="{F043D933-DAC0-41F5-8DB1-726780744B26}" destId="{B6561613-CB33-482C-8906-BBBC71689832}" srcOrd="1" destOrd="0" presId="urn:microsoft.com/office/officeart/2005/8/layout/vList2"/>
    <dgm:cxn modelId="{70BDB5CE-1F6B-489B-A075-A2972CA41855}" type="presParOf" srcId="{F043D933-DAC0-41F5-8DB1-726780744B26}" destId="{31FB9F44-1FC8-43B5-ABF8-EAE927B72B35}" srcOrd="2" destOrd="0" presId="urn:microsoft.com/office/officeart/2005/8/layout/vList2"/>
    <dgm:cxn modelId="{83F34379-16AC-4266-B52D-F15470F5A4F6}" type="presParOf" srcId="{F043D933-DAC0-41F5-8DB1-726780744B26}" destId="{E224E37E-15F3-4B69-9A10-6D171A8FAC29}" srcOrd="3" destOrd="0" presId="urn:microsoft.com/office/officeart/2005/8/layout/vList2"/>
    <dgm:cxn modelId="{F8D784E3-6F80-42B3-8660-CCCE1FFBF8DB}" type="presParOf" srcId="{F043D933-DAC0-41F5-8DB1-726780744B26}" destId="{53705128-ECA3-48DF-B7FC-AB2057314E36}" srcOrd="4" destOrd="0" presId="urn:microsoft.com/office/officeart/2005/8/layout/vList2"/>
    <dgm:cxn modelId="{9223EBE5-9F19-479B-9DCA-5116380158E4}" type="presParOf" srcId="{F043D933-DAC0-41F5-8DB1-726780744B26}" destId="{E91EFC74-6134-4854-87F5-3EE95390E325}" srcOrd="5" destOrd="0" presId="urn:microsoft.com/office/officeart/2005/8/layout/vList2"/>
    <dgm:cxn modelId="{F576D917-581F-4057-8C7B-C0BD3DCA6463}" type="presParOf" srcId="{F043D933-DAC0-41F5-8DB1-726780744B26}" destId="{B6038B51-FA42-4773-A29B-E7FFA5CD7F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4CE209-4244-4423-9061-FE481EE7C07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DC4ECDE-B630-465A-BB9F-6FA12A64EE5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Nom et Prénom:</a:t>
          </a:r>
        </a:p>
      </dgm:t>
    </dgm:pt>
    <dgm:pt modelId="{68C6D1EC-381D-450E-A6F3-7E0F4E8CF0E3}" type="parTrans" cxnId="{EEF0556B-95D3-4DFA-9125-123224DA3E32}">
      <dgm:prSet/>
      <dgm:spPr/>
      <dgm:t>
        <a:bodyPr/>
        <a:lstStyle/>
        <a:p>
          <a:endParaRPr lang="fr-FR"/>
        </a:p>
      </dgm:t>
    </dgm:pt>
    <dgm:pt modelId="{68312668-C421-46D1-BEFE-0BE807DEDE31}" type="sibTrans" cxnId="{EEF0556B-95D3-4DFA-9125-123224DA3E32}">
      <dgm:prSet/>
      <dgm:spPr/>
      <dgm:t>
        <a:bodyPr/>
        <a:lstStyle/>
        <a:p>
          <a:endParaRPr lang="fr-FR"/>
        </a:p>
      </dgm:t>
    </dgm:pt>
    <dgm:pt modelId="{32796946-3A18-4CCA-A600-6820179A143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Adresse mail:</a:t>
          </a:r>
        </a:p>
      </dgm:t>
    </dgm:pt>
    <dgm:pt modelId="{08A7A06C-49DE-42C4-A40D-92C4984DEE63}" type="parTrans" cxnId="{7E8494FA-3852-486B-9C78-68841B7E2640}">
      <dgm:prSet/>
      <dgm:spPr/>
      <dgm:t>
        <a:bodyPr/>
        <a:lstStyle/>
        <a:p>
          <a:endParaRPr lang="fr-FR"/>
        </a:p>
      </dgm:t>
    </dgm:pt>
    <dgm:pt modelId="{480CEC6D-A0BE-4990-A2D9-C3E78E52DD4C}" type="sibTrans" cxnId="{7E8494FA-3852-486B-9C78-68841B7E2640}">
      <dgm:prSet/>
      <dgm:spPr/>
      <dgm:t>
        <a:bodyPr/>
        <a:lstStyle/>
        <a:p>
          <a:endParaRPr lang="fr-FR"/>
        </a:p>
      </dgm:t>
    </dgm:pt>
    <dgm:pt modelId="{E87C4219-C771-4826-93D9-74B901F6528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Téléphone</a:t>
          </a:r>
          <a:r>
            <a:rPr lang="fr-FR" b="1" dirty="0"/>
            <a:t> :</a:t>
          </a:r>
        </a:p>
      </dgm:t>
    </dgm:pt>
    <dgm:pt modelId="{5B047C59-22BF-431C-8CF0-A52CD89FC5BB}" type="parTrans" cxnId="{2E019A6F-2250-43AE-9815-FA40C0FC2740}">
      <dgm:prSet/>
      <dgm:spPr/>
      <dgm:t>
        <a:bodyPr/>
        <a:lstStyle/>
        <a:p>
          <a:endParaRPr lang="fr-FR"/>
        </a:p>
      </dgm:t>
    </dgm:pt>
    <dgm:pt modelId="{1E208B11-4D36-429C-93EB-8F8B81A46A6B}" type="sibTrans" cxnId="{2E019A6F-2250-43AE-9815-FA40C0FC2740}">
      <dgm:prSet/>
      <dgm:spPr/>
      <dgm:t>
        <a:bodyPr/>
        <a:lstStyle/>
        <a:p>
          <a:endParaRPr lang="fr-FR"/>
        </a:p>
      </dgm:t>
    </dgm:pt>
    <dgm:pt modelId="{CD564FAD-D0F1-4FD1-87AE-ECA273C32A6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dirty="0">
              <a:solidFill>
                <a:schemeClr val="tx1"/>
              </a:solidFill>
            </a:rPr>
            <a:t>:</a:t>
          </a:r>
        </a:p>
      </dgm:t>
    </dgm:pt>
    <dgm:pt modelId="{E61D4A36-D255-428D-8167-95561AFB9DD3}" type="parTrans" cxnId="{7C55A8FF-86FC-4E14-A586-C6A6930FE315}">
      <dgm:prSet/>
      <dgm:spPr/>
      <dgm:t>
        <a:bodyPr/>
        <a:lstStyle/>
        <a:p>
          <a:endParaRPr lang="fr-FR"/>
        </a:p>
      </dgm:t>
    </dgm:pt>
    <dgm:pt modelId="{0781A9E6-6B0B-40D1-8B64-8A0FECE0269B}" type="sibTrans" cxnId="{7C55A8FF-86FC-4E14-A586-C6A6930FE315}">
      <dgm:prSet/>
      <dgm:spPr/>
      <dgm:t>
        <a:bodyPr/>
        <a:lstStyle/>
        <a:p>
          <a:endParaRPr lang="fr-FR"/>
        </a:p>
      </dgm:t>
    </dgm:pt>
    <dgm:pt modelId="{F043D933-DAC0-41F5-8DB1-726780744B26}" type="pres">
      <dgm:prSet presAssocID="{244CE209-4244-4423-9061-FE481EE7C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B038806-49EA-4302-BA57-7D5FBADE41B1}" type="pres">
      <dgm:prSet presAssocID="{FDC4ECDE-B630-465A-BB9F-6FA12A64EE52}" presName="parentText" presStyleLbl="node1" presStyleIdx="0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61613-CB33-482C-8906-BBBC71689832}" type="pres">
      <dgm:prSet presAssocID="{68312668-C421-46D1-BEFE-0BE807DEDE31}" presName="spacer" presStyleCnt="0"/>
      <dgm:spPr/>
    </dgm:pt>
    <dgm:pt modelId="{31FB9F44-1FC8-43B5-ABF8-EAE927B72B35}" type="pres">
      <dgm:prSet presAssocID="{32796946-3A18-4CCA-A600-6820179A1439}" presName="parentText" presStyleLbl="node1" presStyleIdx="1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24E37E-15F3-4B69-9A10-6D171A8FAC29}" type="pres">
      <dgm:prSet presAssocID="{480CEC6D-A0BE-4990-A2D9-C3E78E52DD4C}" presName="spacer" presStyleCnt="0"/>
      <dgm:spPr/>
    </dgm:pt>
    <dgm:pt modelId="{53705128-ECA3-48DF-B7FC-AB2057314E36}" type="pres">
      <dgm:prSet presAssocID="{E87C4219-C771-4826-93D9-74B901F652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1EFC74-6134-4854-87F5-3EE95390E325}" type="pres">
      <dgm:prSet presAssocID="{1E208B11-4D36-429C-93EB-8F8B81A46A6B}" presName="spacer" presStyleCnt="0"/>
      <dgm:spPr/>
    </dgm:pt>
    <dgm:pt modelId="{B6038B51-FA42-4773-A29B-E7FFA5CD7FCF}" type="pres">
      <dgm:prSet presAssocID="{CD564FAD-D0F1-4FD1-87AE-ECA273C32A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F8C6CB-73A2-436C-B194-C3D025B04BC6}" type="presOf" srcId="{CD564FAD-D0F1-4FD1-87AE-ECA273C32A67}" destId="{B6038B51-FA42-4773-A29B-E7FFA5CD7FCF}" srcOrd="0" destOrd="0" presId="urn:microsoft.com/office/officeart/2005/8/layout/vList2"/>
    <dgm:cxn modelId="{DEB73C3D-09F7-45BB-BFA4-6F8512806E3D}" type="presOf" srcId="{E87C4219-C771-4826-93D9-74B901F65287}" destId="{53705128-ECA3-48DF-B7FC-AB2057314E36}" srcOrd="0" destOrd="0" presId="urn:microsoft.com/office/officeart/2005/8/layout/vList2"/>
    <dgm:cxn modelId="{06BB8F7A-64D2-4D87-BD6C-11F4144BB2C0}" type="presOf" srcId="{FDC4ECDE-B630-465A-BB9F-6FA12A64EE52}" destId="{4B038806-49EA-4302-BA57-7D5FBADE41B1}" srcOrd="0" destOrd="0" presId="urn:microsoft.com/office/officeart/2005/8/layout/vList2"/>
    <dgm:cxn modelId="{E097A8D6-1AE6-4D62-9691-32944A5454CB}" type="presOf" srcId="{244CE209-4244-4423-9061-FE481EE7C078}" destId="{F043D933-DAC0-41F5-8DB1-726780744B26}" srcOrd="0" destOrd="0" presId="urn:microsoft.com/office/officeart/2005/8/layout/vList2"/>
    <dgm:cxn modelId="{EEF0556B-95D3-4DFA-9125-123224DA3E32}" srcId="{244CE209-4244-4423-9061-FE481EE7C078}" destId="{FDC4ECDE-B630-465A-BB9F-6FA12A64EE52}" srcOrd="0" destOrd="0" parTransId="{68C6D1EC-381D-450E-A6F3-7E0F4E8CF0E3}" sibTransId="{68312668-C421-46D1-BEFE-0BE807DEDE31}"/>
    <dgm:cxn modelId="{7E8494FA-3852-486B-9C78-68841B7E2640}" srcId="{244CE209-4244-4423-9061-FE481EE7C078}" destId="{32796946-3A18-4CCA-A600-6820179A1439}" srcOrd="1" destOrd="0" parTransId="{08A7A06C-49DE-42C4-A40D-92C4984DEE63}" sibTransId="{480CEC6D-A0BE-4990-A2D9-C3E78E52DD4C}"/>
    <dgm:cxn modelId="{973B6DC3-78BA-463A-9DBE-7D9D999362ED}" type="presOf" srcId="{32796946-3A18-4CCA-A600-6820179A1439}" destId="{31FB9F44-1FC8-43B5-ABF8-EAE927B72B35}" srcOrd="0" destOrd="0" presId="urn:microsoft.com/office/officeart/2005/8/layout/vList2"/>
    <dgm:cxn modelId="{7C55A8FF-86FC-4E14-A586-C6A6930FE315}" srcId="{244CE209-4244-4423-9061-FE481EE7C078}" destId="{CD564FAD-D0F1-4FD1-87AE-ECA273C32A67}" srcOrd="3" destOrd="0" parTransId="{E61D4A36-D255-428D-8167-95561AFB9DD3}" sibTransId="{0781A9E6-6B0B-40D1-8B64-8A0FECE0269B}"/>
    <dgm:cxn modelId="{2E019A6F-2250-43AE-9815-FA40C0FC2740}" srcId="{244CE209-4244-4423-9061-FE481EE7C078}" destId="{E87C4219-C771-4826-93D9-74B901F65287}" srcOrd="2" destOrd="0" parTransId="{5B047C59-22BF-431C-8CF0-A52CD89FC5BB}" sibTransId="{1E208B11-4D36-429C-93EB-8F8B81A46A6B}"/>
    <dgm:cxn modelId="{8A932F26-E73C-4728-8037-D38BC1D4082E}" type="presParOf" srcId="{F043D933-DAC0-41F5-8DB1-726780744B26}" destId="{4B038806-49EA-4302-BA57-7D5FBADE41B1}" srcOrd="0" destOrd="0" presId="urn:microsoft.com/office/officeart/2005/8/layout/vList2"/>
    <dgm:cxn modelId="{1A3EE94B-045C-4E8D-B35D-C957DE773A01}" type="presParOf" srcId="{F043D933-DAC0-41F5-8DB1-726780744B26}" destId="{B6561613-CB33-482C-8906-BBBC71689832}" srcOrd="1" destOrd="0" presId="urn:microsoft.com/office/officeart/2005/8/layout/vList2"/>
    <dgm:cxn modelId="{70BDB5CE-1F6B-489B-A075-A2972CA41855}" type="presParOf" srcId="{F043D933-DAC0-41F5-8DB1-726780744B26}" destId="{31FB9F44-1FC8-43B5-ABF8-EAE927B72B35}" srcOrd="2" destOrd="0" presId="urn:microsoft.com/office/officeart/2005/8/layout/vList2"/>
    <dgm:cxn modelId="{83F34379-16AC-4266-B52D-F15470F5A4F6}" type="presParOf" srcId="{F043D933-DAC0-41F5-8DB1-726780744B26}" destId="{E224E37E-15F3-4B69-9A10-6D171A8FAC29}" srcOrd="3" destOrd="0" presId="urn:microsoft.com/office/officeart/2005/8/layout/vList2"/>
    <dgm:cxn modelId="{F8D784E3-6F80-42B3-8660-CCCE1FFBF8DB}" type="presParOf" srcId="{F043D933-DAC0-41F5-8DB1-726780744B26}" destId="{53705128-ECA3-48DF-B7FC-AB2057314E36}" srcOrd="4" destOrd="0" presId="urn:microsoft.com/office/officeart/2005/8/layout/vList2"/>
    <dgm:cxn modelId="{9223EBE5-9F19-479B-9DCA-5116380158E4}" type="presParOf" srcId="{F043D933-DAC0-41F5-8DB1-726780744B26}" destId="{E91EFC74-6134-4854-87F5-3EE95390E325}" srcOrd="5" destOrd="0" presId="urn:microsoft.com/office/officeart/2005/8/layout/vList2"/>
    <dgm:cxn modelId="{F576D917-581F-4057-8C7B-C0BD3DCA6463}" type="presParOf" srcId="{F043D933-DAC0-41F5-8DB1-726780744B26}" destId="{B6038B51-FA42-4773-A29B-E7FFA5CD7F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4CE209-4244-4423-9061-FE481EE7C07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DC4ECDE-B630-465A-BB9F-6FA12A64EE5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Nom et Prénom:</a:t>
          </a:r>
        </a:p>
      </dgm:t>
    </dgm:pt>
    <dgm:pt modelId="{68C6D1EC-381D-450E-A6F3-7E0F4E8CF0E3}" type="parTrans" cxnId="{EEF0556B-95D3-4DFA-9125-123224DA3E32}">
      <dgm:prSet/>
      <dgm:spPr/>
      <dgm:t>
        <a:bodyPr/>
        <a:lstStyle/>
        <a:p>
          <a:endParaRPr lang="fr-FR"/>
        </a:p>
      </dgm:t>
    </dgm:pt>
    <dgm:pt modelId="{68312668-C421-46D1-BEFE-0BE807DEDE31}" type="sibTrans" cxnId="{EEF0556B-95D3-4DFA-9125-123224DA3E32}">
      <dgm:prSet/>
      <dgm:spPr/>
      <dgm:t>
        <a:bodyPr/>
        <a:lstStyle/>
        <a:p>
          <a:endParaRPr lang="fr-FR"/>
        </a:p>
      </dgm:t>
    </dgm:pt>
    <dgm:pt modelId="{32796946-3A18-4CCA-A600-6820179A143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Adresse mail:</a:t>
          </a:r>
        </a:p>
      </dgm:t>
    </dgm:pt>
    <dgm:pt modelId="{08A7A06C-49DE-42C4-A40D-92C4984DEE63}" type="parTrans" cxnId="{7E8494FA-3852-486B-9C78-68841B7E2640}">
      <dgm:prSet/>
      <dgm:spPr/>
      <dgm:t>
        <a:bodyPr/>
        <a:lstStyle/>
        <a:p>
          <a:endParaRPr lang="fr-FR"/>
        </a:p>
      </dgm:t>
    </dgm:pt>
    <dgm:pt modelId="{480CEC6D-A0BE-4990-A2D9-C3E78E52DD4C}" type="sibTrans" cxnId="{7E8494FA-3852-486B-9C78-68841B7E2640}">
      <dgm:prSet/>
      <dgm:spPr/>
      <dgm:t>
        <a:bodyPr/>
        <a:lstStyle/>
        <a:p>
          <a:endParaRPr lang="fr-FR"/>
        </a:p>
      </dgm:t>
    </dgm:pt>
    <dgm:pt modelId="{E87C4219-C771-4826-93D9-74B901F6528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Téléphone</a:t>
          </a:r>
          <a:r>
            <a:rPr lang="fr-FR" b="1" dirty="0"/>
            <a:t> :</a:t>
          </a:r>
        </a:p>
      </dgm:t>
    </dgm:pt>
    <dgm:pt modelId="{5B047C59-22BF-431C-8CF0-A52CD89FC5BB}" type="parTrans" cxnId="{2E019A6F-2250-43AE-9815-FA40C0FC2740}">
      <dgm:prSet/>
      <dgm:spPr/>
      <dgm:t>
        <a:bodyPr/>
        <a:lstStyle/>
        <a:p>
          <a:endParaRPr lang="fr-FR"/>
        </a:p>
      </dgm:t>
    </dgm:pt>
    <dgm:pt modelId="{1E208B11-4D36-429C-93EB-8F8B81A46A6B}" type="sibTrans" cxnId="{2E019A6F-2250-43AE-9815-FA40C0FC2740}">
      <dgm:prSet/>
      <dgm:spPr/>
      <dgm:t>
        <a:bodyPr/>
        <a:lstStyle/>
        <a:p>
          <a:endParaRPr lang="fr-FR"/>
        </a:p>
      </dgm:t>
    </dgm:pt>
    <dgm:pt modelId="{CD564FAD-D0F1-4FD1-87AE-ECA273C32A6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dirty="0">
              <a:solidFill>
                <a:schemeClr val="tx1"/>
              </a:solidFill>
            </a:rPr>
            <a:t>:</a:t>
          </a:r>
        </a:p>
      </dgm:t>
    </dgm:pt>
    <dgm:pt modelId="{E61D4A36-D255-428D-8167-95561AFB9DD3}" type="parTrans" cxnId="{7C55A8FF-86FC-4E14-A586-C6A6930FE315}">
      <dgm:prSet/>
      <dgm:spPr/>
      <dgm:t>
        <a:bodyPr/>
        <a:lstStyle/>
        <a:p>
          <a:endParaRPr lang="fr-FR"/>
        </a:p>
      </dgm:t>
    </dgm:pt>
    <dgm:pt modelId="{0781A9E6-6B0B-40D1-8B64-8A0FECE0269B}" type="sibTrans" cxnId="{7C55A8FF-86FC-4E14-A586-C6A6930FE315}">
      <dgm:prSet/>
      <dgm:spPr/>
      <dgm:t>
        <a:bodyPr/>
        <a:lstStyle/>
        <a:p>
          <a:endParaRPr lang="fr-FR"/>
        </a:p>
      </dgm:t>
    </dgm:pt>
    <dgm:pt modelId="{F043D933-DAC0-41F5-8DB1-726780744B26}" type="pres">
      <dgm:prSet presAssocID="{244CE209-4244-4423-9061-FE481EE7C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B038806-49EA-4302-BA57-7D5FBADE41B1}" type="pres">
      <dgm:prSet presAssocID="{FDC4ECDE-B630-465A-BB9F-6FA12A64EE52}" presName="parentText" presStyleLbl="node1" presStyleIdx="0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61613-CB33-482C-8906-BBBC71689832}" type="pres">
      <dgm:prSet presAssocID="{68312668-C421-46D1-BEFE-0BE807DEDE31}" presName="spacer" presStyleCnt="0"/>
      <dgm:spPr/>
    </dgm:pt>
    <dgm:pt modelId="{31FB9F44-1FC8-43B5-ABF8-EAE927B72B35}" type="pres">
      <dgm:prSet presAssocID="{32796946-3A18-4CCA-A600-6820179A1439}" presName="parentText" presStyleLbl="node1" presStyleIdx="1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24E37E-15F3-4B69-9A10-6D171A8FAC29}" type="pres">
      <dgm:prSet presAssocID="{480CEC6D-A0BE-4990-A2D9-C3E78E52DD4C}" presName="spacer" presStyleCnt="0"/>
      <dgm:spPr/>
    </dgm:pt>
    <dgm:pt modelId="{53705128-ECA3-48DF-B7FC-AB2057314E36}" type="pres">
      <dgm:prSet presAssocID="{E87C4219-C771-4826-93D9-74B901F652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1EFC74-6134-4854-87F5-3EE95390E325}" type="pres">
      <dgm:prSet presAssocID="{1E208B11-4D36-429C-93EB-8F8B81A46A6B}" presName="spacer" presStyleCnt="0"/>
      <dgm:spPr/>
    </dgm:pt>
    <dgm:pt modelId="{B6038B51-FA42-4773-A29B-E7FFA5CD7FCF}" type="pres">
      <dgm:prSet presAssocID="{CD564FAD-D0F1-4FD1-87AE-ECA273C32A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F8C6CB-73A2-436C-B194-C3D025B04BC6}" type="presOf" srcId="{CD564FAD-D0F1-4FD1-87AE-ECA273C32A67}" destId="{B6038B51-FA42-4773-A29B-E7FFA5CD7FCF}" srcOrd="0" destOrd="0" presId="urn:microsoft.com/office/officeart/2005/8/layout/vList2"/>
    <dgm:cxn modelId="{DEB73C3D-09F7-45BB-BFA4-6F8512806E3D}" type="presOf" srcId="{E87C4219-C771-4826-93D9-74B901F65287}" destId="{53705128-ECA3-48DF-B7FC-AB2057314E36}" srcOrd="0" destOrd="0" presId="urn:microsoft.com/office/officeart/2005/8/layout/vList2"/>
    <dgm:cxn modelId="{06BB8F7A-64D2-4D87-BD6C-11F4144BB2C0}" type="presOf" srcId="{FDC4ECDE-B630-465A-BB9F-6FA12A64EE52}" destId="{4B038806-49EA-4302-BA57-7D5FBADE41B1}" srcOrd="0" destOrd="0" presId="urn:microsoft.com/office/officeart/2005/8/layout/vList2"/>
    <dgm:cxn modelId="{E097A8D6-1AE6-4D62-9691-32944A5454CB}" type="presOf" srcId="{244CE209-4244-4423-9061-FE481EE7C078}" destId="{F043D933-DAC0-41F5-8DB1-726780744B26}" srcOrd="0" destOrd="0" presId="urn:microsoft.com/office/officeart/2005/8/layout/vList2"/>
    <dgm:cxn modelId="{EEF0556B-95D3-4DFA-9125-123224DA3E32}" srcId="{244CE209-4244-4423-9061-FE481EE7C078}" destId="{FDC4ECDE-B630-465A-BB9F-6FA12A64EE52}" srcOrd="0" destOrd="0" parTransId="{68C6D1EC-381D-450E-A6F3-7E0F4E8CF0E3}" sibTransId="{68312668-C421-46D1-BEFE-0BE807DEDE31}"/>
    <dgm:cxn modelId="{7E8494FA-3852-486B-9C78-68841B7E2640}" srcId="{244CE209-4244-4423-9061-FE481EE7C078}" destId="{32796946-3A18-4CCA-A600-6820179A1439}" srcOrd="1" destOrd="0" parTransId="{08A7A06C-49DE-42C4-A40D-92C4984DEE63}" sibTransId="{480CEC6D-A0BE-4990-A2D9-C3E78E52DD4C}"/>
    <dgm:cxn modelId="{973B6DC3-78BA-463A-9DBE-7D9D999362ED}" type="presOf" srcId="{32796946-3A18-4CCA-A600-6820179A1439}" destId="{31FB9F44-1FC8-43B5-ABF8-EAE927B72B35}" srcOrd="0" destOrd="0" presId="urn:microsoft.com/office/officeart/2005/8/layout/vList2"/>
    <dgm:cxn modelId="{7C55A8FF-86FC-4E14-A586-C6A6930FE315}" srcId="{244CE209-4244-4423-9061-FE481EE7C078}" destId="{CD564FAD-D0F1-4FD1-87AE-ECA273C32A67}" srcOrd="3" destOrd="0" parTransId="{E61D4A36-D255-428D-8167-95561AFB9DD3}" sibTransId="{0781A9E6-6B0B-40D1-8B64-8A0FECE0269B}"/>
    <dgm:cxn modelId="{2E019A6F-2250-43AE-9815-FA40C0FC2740}" srcId="{244CE209-4244-4423-9061-FE481EE7C078}" destId="{E87C4219-C771-4826-93D9-74B901F65287}" srcOrd="2" destOrd="0" parTransId="{5B047C59-22BF-431C-8CF0-A52CD89FC5BB}" sibTransId="{1E208B11-4D36-429C-93EB-8F8B81A46A6B}"/>
    <dgm:cxn modelId="{8A932F26-E73C-4728-8037-D38BC1D4082E}" type="presParOf" srcId="{F043D933-DAC0-41F5-8DB1-726780744B26}" destId="{4B038806-49EA-4302-BA57-7D5FBADE41B1}" srcOrd="0" destOrd="0" presId="urn:microsoft.com/office/officeart/2005/8/layout/vList2"/>
    <dgm:cxn modelId="{1A3EE94B-045C-4E8D-B35D-C957DE773A01}" type="presParOf" srcId="{F043D933-DAC0-41F5-8DB1-726780744B26}" destId="{B6561613-CB33-482C-8906-BBBC71689832}" srcOrd="1" destOrd="0" presId="urn:microsoft.com/office/officeart/2005/8/layout/vList2"/>
    <dgm:cxn modelId="{70BDB5CE-1F6B-489B-A075-A2972CA41855}" type="presParOf" srcId="{F043D933-DAC0-41F5-8DB1-726780744B26}" destId="{31FB9F44-1FC8-43B5-ABF8-EAE927B72B35}" srcOrd="2" destOrd="0" presId="urn:microsoft.com/office/officeart/2005/8/layout/vList2"/>
    <dgm:cxn modelId="{83F34379-16AC-4266-B52D-F15470F5A4F6}" type="presParOf" srcId="{F043D933-DAC0-41F5-8DB1-726780744B26}" destId="{E224E37E-15F3-4B69-9A10-6D171A8FAC29}" srcOrd="3" destOrd="0" presId="urn:microsoft.com/office/officeart/2005/8/layout/vList2"/>
    <dgm:cxn modelId="{F8D784E3-6F80-42B3-8660-CCCE1FFBF8DB}" type="presParOf" srcId="{F043D933-DAC0-41F5-8DB1-726780744B26}" destId="{53705128-ECA3-48DF-B7FC-AB2057314E36}" srcOrd="4" destOrd="0" presId="urn:microsoft.com/office/officeart/2005/8/layout/vList2"/>
    <dgm:cxn modelId="{9223EBE5-9F19-479B-9DCA-5116380158E4}" type="presParOf" srcId="{F043D933-DAC0-41F5-8DB1-726780744B26}" destId="{E91EFC74-6134-4854-87F5-3EE95390E325}" srcOrd="5" destOrd="0" presId="urn:microsoft.com/office/officeart/2005/8/layout/vList2"/>
    <dgm:cxn modelId="{F576D917-581F-4057-8C7B-C0BD3DCA6463}" type="presParOf" srcId="{F043D933-DAC0-41F5-8DB1-726780744B26}" destId="{B6038B51-FA42-4773-A29B-E7FFA5CD7F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4CE209-4244-4423-9061-FE481EE7C07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DC4ECDE-B630-465A-BB9F-6FA12A64EE5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Nom et Prénom:</a:t>
          </a:r>
        </a:p>
      </dgm:t>
    </dgm:pt>
    <dgm:pt modelId="{68C6D1EC-381D-450E-A6F3-7E0F4E8CF0E3}" type="parTrans" cxnId="{EEF0556B-95D3-4DFA-9125-123224DA3E32}">
      <dgm:prSet/>
      <dgm:spPr/>
      <dgm:t>
        <a:bodyPr/>
        <a:lstStyle/>
        <a:p>
          <a:endParaRPr lang="fr-FR"/>
        </a:p>
      </dgm:t>
    </dgm:pt>
    <dgm:pt modelId="{68312668-C421-46D1-BEFE-0BE807DEDE31}" type="sibTrans" cxnId="{EEF0556B-95D3-4DFA-9125-123224DA3E32}">
      <dgm:prSet/>
      <dgm:spPr/>
      <dgm:t>
        <a:bodyPr/>
        <a:lstStyle/>
        <a:p>
          <a:endParaRPr lang="fr-FR"/>
        </a:p>
      </dgm:t>
    </dgm:pt>
    <dgm:pt modelId="{32796946-3A18-4CCA-A600-6820179A143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Adresse mail:</a:t>
          </a:r>
        </a:p>
      </dgm:t>
    </dgm:pt>
    <dgm:pt modelId="{08A7A06C-49DE-42C4-A40D-92C4984DEE63}" type="parTrans" cxnId="{7E8494FA-3852-486B-9C78-68841B7E2640}">
      <dgm:prSet/>
      <dgm:spPr/>
      <dgm:t>
        <a:bodyPr/>
        <a:lstStyle/>
        <a:p>
          <a:endParaRPr lang="fr-FR"/>
        </a:p>
      </dgm:t>
    </dgm:pt>
    <dgm:pt modelId="{480CEC6D-A0BE-4990-A2D9-C3E78E52DD4C}" type="sibTrans" cxnId="{7E8494FA-3852-486B-9C78-68841B7E2640}">
      <dgm:prSet/>
      <dgm:spPr/>
      <dgm:t>
        <a:bodyPr/>
        <a:lstStyle/>
        <a:p>
          <a:endParaRPr lang="fr-FR"/>
        </a:p>
      </dgm:t>
    </dgm:pt>
    <dgm:pt modelId="{E87C4219-C771-4826-93D9-74B901F6528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Téléphone</a:t>
          </a:r>
          <a:r>
            <a:rPr lang="fr-FR" b="1" dirty="0"/>
            <a:t> :</a:t>
          </a:r>
        </a:p>
      </dgm:t>
    </dgm:pt>
    <dgm:pt modelId="{5B047C59-22BF-431C-8CF0-A52CD89FC5BB}" type="parTrans" cxnId="{2E019A6F-2250-43AE-9815-FA40C0FC2740}">
      <dgm:prSet/>
      <dgm:spPr/>
      <dgm:t>
        <a:bodyPr/>
        <a:lstStyle/>
        <a:p>
          <a:endParaRPr lang="fr-FR"/>
        </a:p>
      </dgm:t>
    </dgm:pt>
    <dgm:pt modelId="{1E208B11-4D36-429C-93EB-8F8B81A46A6B}" type="sibTrans" cxnId="{2E019A6F-2250-43AE-9815-FA40C0FC2740}">
      <dgm:prSet/>
      <dgm:spPr/>
      <dgm:t>
        <a:bodyPr/>
        <a:lstStyle/>
        <a:p>
          <a:endParaRPr lang="fr-FR"/>
        </a:p>
      </dgm:t>
    </dgm:pt>
    <dgm:pt modelId="{CD564FAD-D0F1-4FD1-87AE-ECA273C32A6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dirty="0">
              <a:solidFill>
                <a:schemeClr val="tx1"/>
              </a:solidFill>
            </a:rPr>
            <a:t>:</a:t>
          </a:r>
        </a:p>
      </dgm:t>
    </dgm:pt>
    <dgm:pt modelId="{E61D4A36-D255-428D-8167-95561AFB9DD3}" type="parTrans" cxnId="{7C55A8FF-86FC-4E14-A586-C6A6930FE315}">
      <dgm:prSet/>
      <dgm:spPr/>
      <dgm:t>
        <a:bodyPr/>
        <a:lstStyle/>
        <a:p>
          <a:endParaRPr lang="fr-FR"/>
        </a:p>
      </dgm:t>
    </dgm:pt>
    <dgm:pt modelId="{0781A9E6-6B0B-40D1-8B64-8A0FECE0269B}" type="sibTrans" cxnId="{7C55A8FF-86FC-4E14-A586-C6A6930FE315}">
      <dgm:prSet/>
      <dgm:spPr/>
      <dgm:t>
        <a:bodyPr/>
        <a:lstStyle/>
        <a:p>
          <a:endParaRPr lang="fr-FR"/>
        </a:p>
      </dgm:t>
    </dgm:pt>
    <dgm:pt modelId="{F043D933-DAC0-41F5-8DB1-726780744B26}" type="pres">
      <dgm:prSet presAssocID="{244CE209-4244-4423-9061-FE481EE7C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B038806-49EA-4302-BA57-7D5FBADE41B1}" type="pres">
      <dgm:prSet presAssocID="{FDC4ECDE-B630-465A-BB9F-6FA12A64EE52}" presName="parentText" presStyleLbl="node1" presStyleIdx="0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61613-CB33-482C-8906-BBBC71689832}" type="pres">
      <dgm:prSet presAssocID="{68312668-C421-46D1-BEFE-0BE807DEDE31}" presName="spacer" presStyleCnt="0"/>
      <dgm:spPr/>
    </dgm:pt>
    <dgm:pt modelId="{31FB9F44-1FC8-43B5-ABF8-EAE927B72B35}" type="pres">
      <dgm:prSet presAssocID="{32796946-3A18-4CCA-A600-6820179A1439}" presName="parentText" presStyleLbl="node1" presStyleIdx="1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24E37E-15F3-4B69-9A10-6D171A8FAC29}" type="pres">
      <dgm:prSet presAssocID="{480CEC6D-A0BE-4990-A2D9-C3E78E52DD4C}" presName="spacer" presStyleCnt="0"/>
      <dgm:spPr/>
    </dgm:pt>
    <dgm:pt modelId="{53705128-ECA3-48DF-B7FC-AB2057314E36}" type="pres">
      <dgm:prSet presAssocID="{E87C4219-C771-4826-93D9-74B901F652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1EFC74-6134-4854-87F5-3EE95390E325}" type="pres">
      <dgm:prSet presAssocID="{1E208B11-4D36-429C-93EB-8F8B81A46A6B}" presName="spacer" presStyleCnt="0"/>
      <dgm:spPr/>
    </dgm:pt>
    <dgm:pt modelId="{B6038B51-FA42-4773-A29B-E7FFA5CD7FCF}" type="pres">
      <dgm:prSet presAssocID="{CD564FAD-D0F1-4FD1-87AE-ECA273C32A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F8C6CB-73A2-436C-B194-C3D025B04BC6}" type="presOf" srcId="{CD564FAD-D0F1-4FD1-87AE-ECA273C32A67}" destId="{B6038B51-FA42-4773-A29B-E7FFA5CD7FCF}" srcOrd="0" destOrd="0" presId="urn:microsoft.com/office/officeart/2005/8/layout/vList2"/>
    <dgm:cxn modelId="{DEB73C3D-09F7-45BB-BFA4-6F8512806E3D}" type="presOf" srcId="{E87C4219-C771-4826-93D9-74B901F65287}" destId="{53705128-ECA3-48DF-B7FC-AB2057314E36}" srcOrd="0" destOrd="0" presId="urn:microsoft.com/office/officeart/2005/8/layout/vList2"/>
    <dgm:cxn modelId="{06BB8F7A-64D2-4D87-BD6C-11F4144BB2C0}" type="presOf" srcId="{FDC4ECDE-B630-465A-BB9F-6FA12A64EE52}" destId="{4B038806-49EA-4302-BA57-7D5FBADE41B1}" srcOrd="0" destOrd="0" presId="urn:microsoft.com/office/officeart/2005/8/layout/vList2"/>
    <dgm:cxn modelId="{E097A8D6-1AE6-4D62-9691-32944A5454CB}" type="presOf" srcId="{244CE209-4244-4423-9061-FE481EE7C078}" destId="{F043D933-DAC0-41F5-8DB1-726780744B26}" srcOrd="0" destOrd="0" presId="urn:microsoft.com/office/officeart/2005/8/layout/vList2"/>
    <dgm:cxn modelId="{EEF0556B-95D3-4DFA-9125-123224DA3E32}" srcId="{244CE209-4244-4423-9061-FE481EE7C078}" destId="{FDC4ECDE-B630-465A-BB9F-6FA12A64EE52}" srcOrd="0" destOrd="0" parTransId="{68C6D1EC-381D-450E-A6F3-7E0F4E8CF0E3}" sibTransId="{68312668-C421-46D1-BEFE-0BE807DEDE31}"/>
    <dgm:cxn modelId="{7E8494FA-3852-486B-9C78-68841B7E2640}" srcId="{244CE209-4244-4423-9061-FE481EE7C078}" destId="{32796946-3A18-4CCA-A600-6820179A1439}" srcOrd="1" destOrd="0" parTransId="{08A7A06C-49DE-42C4-A40D-92C4984DEE63}" sibTransId="{480CEC6D-A0BE-4990-A2D9-C3E78E52DD4C}"/>
    <dgm:cxn modelId="{973B6DC3-78BA-463A-9DBE-7D9D999362ED}" type="presOf" srcId="{32796946-3A18-4CCA-A600-6820179A1439}" destId="{31FB9F44-1FC8-43B5-ABF8-EAE927B72B35}" srcOrd="0" destOrd="0" presId="urn:microsoft.com/office/officeart/2005/8/layout/vList2"/>
    <dgm:cxn modelId="{7C55A8FF-86FC-4E14-A586-C6A6930FE315}" srcId="{244CE209-4244-4423-9061-FE481EE7C078}" destId="{CD564FAD-D0F1-4FD1-87AE-ECA273C32A67}" srcOrd="3" destOrd="0" parTransId="{E61D4A36-D255-428D-8167-95561AFB9DD3}" sibTransId="{0781A9E6-6B0B-40D1-8B64-8A0FECE0269B}"/>
    <dgm:cxn modelId="{2E019A6F-2250-43AE-9815-FA40C0FC2740}" srcId="{244CE209-4244-4423-9061-FE481EE7C078}" destId="{E87C4219-C771-4826-93D9-74B901F65287}" srcOrd="2" destOrd="0" parTransId="{5B047C59-22BF-431C-8CF0-A52CD89FC5BB}" sibTransId="{1E208B11-4D36-429C-93EB-8F8B81A46A6B}"/>
    <dgm:cxn modelId="{8A932F26-E73C-4728-8037-D38BC1D4082E}" type="presParOf" srcId="{F043D933-DAC0-41F5-8DB1-726780744B26}" destId="{4B038806-49EA-4302-BA57-7D5FBADE41B1}" srcOrd="0" destOrd="0" presId="urn:microsoft.com/office/officeart/2005/8/layout/vList2"/>
    <dgm:cxn modelId="{1A3EE94B-045C-4E8D-B35D-C957DE773A01}" type="presParOf" srcId="{F043D933-DAC0-41F5-8DB1-726780744B26}" destId="{B6561613-CB33-482C-8906-BBBC71689832}" srcOrd="1" destOrd="0" presId="urn:microsoft.com/office/officeart/2005/8/layout/vList2"/>
    <dgm:cxn modelId="{70BDB5CE-1F6B-489B-A075-A2972CA41855}" type="presParOf" srcId="{F043D933-DAC0-41F5-8DB1-726780744B26}" destId="{31FB9F44-1FC8-43B5-ABF8-EAE927B72B35}" srcOrd="2" destOrd="0" presId="urn:microsoft.com/office/officeart/2005/8/layout/vList2"/>
    <dgm:cxn modelId="{83F34379-16AC-4266-B52D-F15470F5A4F6}" type="presParOf" srcId="{F043D933-DAC0-41F5-8DB1-726780744B26}" destId="{E224E37E-15F3-4B69-9A10-6D171A8FAC29}" srcOrd="3" destOrd="0" presId="urn:microsoft.com/office/officeart/2005/8/layout/vList2"/>
    <dgm:cxn modelId="{F8D784E3-6F80-42B3-8660-CCCE1FFBF8DB}" type="presParOf" srcId="{F043D933-DAC0-41F5-8DB1-726780744B26}" destId="{53705128-ECA3-48DF-B7FC-AB2057314E36}" srcOrd="4" destOrd="0" presId="urn:microsoft.com/office/officeart/2005/8/layout/vList2"/>
    <dgm:cxn modelId="{9223EBE5-9F19-479B-9DCA-5116380158E4}" type="presParOf" srcId="{F043D933-DAC0-41F5-8DB1-726780744B26}" destId="{E91EFC74-6134-4854-87F5-3EE95390E325}" srcOrd="5" destOrd="0" presId="urn:microsoft.com/office/officeart/2005/8/layout/vList2"/>
    <dgm:cxn modelId="{F576D917-581F-4057-8C7B-C0BD3DCA6463}" type="presParOf" srcId="{F043D933-DAC0-41F5-8DB1-726780744B26}" destId="{B6038B51-FA42-4773-A29B-E7FFA5CD7F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4CE209-4244-4423-9061-FE481EE7C07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DC4ECDE-B630-465A-BB9F-6FA12A64EE52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Nom et Prénom:</a:t>
          </a:r>
        </a:p>
      </dgm:t>
    </dgm:pt>
    <dgm:pt modelId="{68C6D1EC-381D-450E-A6F3-7E0F4E8CF0E3}" type="parTrans" cxnId="{EEF0556B-95D3-4DFA-9125-123224DA3E32}">
      <dgm:prSet/>
      <dgm:spPr/>
      <dgm:t>
        <a:bodyPr/>
        <a:lstStyle/>
        <a:p>
          <a:endParaRPr lang="fr-FR"/>
        </a:p>
      </dgm:t>
    </dgm:pt>
    <dgm:pt modelId="{68312668-C421-46D1-BEFE-0BE807DEDE31}" type="sibTrans" cxnId="{EEF0556B-95D3-4DFA-9125-123224DA3E32}">
      <dgm:prSet/>
      <dgm:spPr/>
      <dgm:t>
        <a:bodyPr/>
        <a:lstStyle/>
        <a:p>
          <a:endParaRPr lang="fr-FR"/>
        </a:p>
      </dgm:t>
    </dgm:pt>
    <dgm:pt modelId="{32796946-3A18-4CCA-A600-6820179A143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Adresse mail:</a:t>
          </a:r>
        </a:p>
      </dgm:t>
    </dgm:pt>
    <dgm:pt modelId="{08A7A06C-49DE-42C4-A40D-92C4984DEE63}" type="parTrans" cxnId="{7E8494FA-3852-486B-9C78-68841B7E2640}">
      <dgm:prSet/>
      <dgm:spPr/>
      <dgm:t>
        <a:bodyPr/>
        <a:lstStyle/>
        <a:p>
          <a:endParaRPr lang="fr-FR"/>
        </a:p>
      </dgm:t>
    </dgm:pt>
    <dgm:pt modelId="{480CEC6D-A0BE-4990-A2D9-C3E78E52DD4C}" type="sibTrans" cxnId="{7E8494FA-3852-486B-9C78-68841B7E2640}">
      <dgm:prSet/>
      <dgm:spPr/>
      <dgm:t>
        <a:bodyPr/>
        <a:lstStyle/>
        <a:p>
          <a:endParaRPr lang="fr-FR"/>
        </a:p>
      </dgm:t>
    </dgm:pt>
    <dgm:pt modelId="{E87C4219-C771-4826-93D9-74B901F6528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Téléphone</a:t>
          </a:r>
          <a:r>
            <a:rPr lang="fr-FR" b="1" dirty="0"/>
            <a:t> :</a:t>
          </a:r>
        </a:p>
      </dgm:t>
    </dgm:pt>
    <dgm:pt modelId="{5B047C59-22BF-431C-8CF0-A52CD89FC5BB}" type="parTrans" cxnId="{2E019A6F-2250-43AE-9815-FA40C0FC2740}">
      <dgm:prSet/>
      <dgm:spPr/>
      <dgm:t>
        <a:bodyPr/>
        <a:lstStyle/>
        <a:p>
          <a:endParaRPr lang="fr-FR"/>
        </a:p>
      </dgm:t>
    </dgm:pt>
    <dgm:pt modelId="{1E208B11-4D36-429C-93EB-8F8B81A46A6B}" type="sibTrans" cxnId="{2E019A6F-2250-43AE-9815-FA40C0FC2740}">
      <dgm:prSet/>
      <dgm:spPr/>
      <dgm:t>
        <a:bodyPr/>
        <a:lstStyle/>
        <a:p>
          <a:endParaRPr lang="fr-FR"/>
        </a:p>
      </dgm:t>
    </dgm:pt>
    <dgm:pt modelId="{CD564FAD-D0F1-4FD1-87AE-ECA273C32A67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dirty="0">
              <a:solidFill>
                <a:schemeClr val="tx1"/>
              </a:solidFill>
            </a:rPr>
            <a:t>:</a:t>
          </a:r>
        </a:p>
      </dgm:t>
    </dgm:pt>
    <dgm:pt modelId="{E61D4A36-D255-428D-8167-95561AFB9DD3}" type="parTrans" cxnId="{7C55A8FF-86FC-4E14-A586-C6A6930FE315}">
      <dgm:prSet/>
      <dgm:spPr/>
      <dgm:t>
        <a:bodyPr/>
        <a:lstStyle/>
        <a:p>
          <a:endParaRPr lang="fr-FR"/>
        </a:p>
      </dgm:t>
    </dgm:pt>
    <dgm:pt modelId="{0781A9E6-6B0B-40D1-8B64-8A0FECE0269B}" type="sibTrans" cxnId="{7C55A8FF-86FC-4E14-A586-C6A6930FE315}">
      <dgm:prSet/>
      <dgm:spPr/>
      <dgm:t>
        <a:bodyPr/>
        <a:lstStyle/>
        <a:p>
          <a:endParaRPr lang="fr-FR"/>
        </a:p>
      </dgm:t>
    </dgm:pt>
    <dgm:pt modelId="{F043D933-DAC0-41F5-8DB1-726780744B26}" type="pres">
      <dgm:prSet presAssocID="{244CE209-4244-4423-9061-FE481EE7C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B038806-49EA-4302-BA57-7D5FBADE41B1}" type="pres">
      <dgm:prSet presAssocID="{FDC4ECDE-B630-465A-BB9F-6FA12A64EE52}" presName="parentText" presStyleLbl="node1" presStyleIdx="0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61613-CB33-482C-8906-BBBC71689832}" type="pres">
      <dgm:prSet presAssocID="{68312668-C421-46D1-BEFE-0BE807DEDE31}" presName="spacer" presStyleCnt="0"/>
      <dgm:spPr/>
    </dgm:pt>
    <dgm:pt modelId="{31FB9F44-1FC8-43B5-ABF8-EAE927B72B35}" type="pres">
      <dgm:prSet presAssocID="{32796946-3A18-4CCA-A600-6820179A1439}" presName="parentText" presStyleLbl="node1" presStyleIdx="1" presStyleCnt="4" custLinFactNeighborX="-243" custLinFactNeighborY="-22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24E37E-15F3-4B69-9A10-6D171A8FAC29}" type="pres">
      <dgm:prSet presAssocID="{480CEC6D-A0BE-4990-A2D9-C3E78E52DD4C}" presName="spacer" presStyleCnt="0"/>
      <dgm:spPr/>
    </dgm:pt>
    <dgm:pt modelId="{53705128-ECA3-48DF-B7FC-AB2057314E36}" type="pres">
      <dgm:prSet presAssocID="{E87C4219-C771-4826-93D9-74B901F652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1EFC74-6134-4854-87F5-3EE95390E325}" type="pres">
      <dgm:prSet presAssocID="{1E208B11-4D36-429C-93EB-8F8B81A46A6B}" presName="spacer" presStyleCnt="0"/>
      <dgm:spPr/>
    </dgm:pt>
    <dgm:pt modelId="{B6038B51-FA42-4773-A29B-E7FFA5CD7FCF}" type="pres">
      <dgm:prSet presAssocID="{CD564FAD-D0F1-4FD1-87AE-ECA273C32A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F8C6CB-73A2-436C-B194-C3D025B04BC6}" type="presOf" srcId="{CD564FAD-D0F1-4FD1-87AE-ECA273C32A67}" destId="{B6038B51-FA42-4773-A29B-E7FFA5CD7FCF}" srcOrd="0" destOrd="0" presId="urn:microsoft.com/office/officeart/2005/8/layout/vList2"/>
    <dgm:cxn modelId="{DEB73C3D-09F7-45BB-BFA4-6F8512806E3D}" type="presOf" srcId="{E87C4219-C771-4826-93D9-74B901F65287}" destId="{53705128-ECA3-48DF-B7FC-AB2057314E36}" srcOrd="0" destOrd="0" presId="urn:microsoft.com/office/officeart/2005/8/layout/vList2"/>
    <dgm:cxn modelId="{06BB8F7A-64D2-4D87-BD6C-11F4144BB2C0}" type="presOf" srcId="{FDC4ECDE-B630-465A-BB9F-6FA12A64EE52}" destId="{4B038806-49EA-4302-BA57-7D5FBADE41B1}" srcOrd="0" destOrd="0" presId="urn:microsoft.com/office/officeart/2005/8/layout/vList2"/>
    <dgm:cxn modelId="{E097A8D6-1AE6-4D62-9691-32944A5454CB}" type="presOf" srcId="{244CE209-4244-4423-9061-FE481EE7C078}" destId="{F043D933-DAC0-41F5-8DB1-726780744B26}" srcOrd="0" destOrd="0" presId="urn:microsoft.com/office/officeart/2005/8/layout/vList2"/>
    <dgm:cxn modelId="{EEF0556B-95D3-4DFA-9125-123224DA3E32}" srcId="{244CE209-4244-4423-9061-FE481EE7C078}" destId="{FDC4ECDE-B630-465A-BB9F-6FA12A64EE52}" srcOrd="0" destOrd="0" parTransId="{68C6D1EC-381D-450E-A6F3-7E0F4E8CF0E3}" sibTransId="{68312668-C421-46D1-BEFE-0BE807DEDE31}"/>
    <dgm:cxn modelId="{7E8494FA-3852-486B-9C78-68841B7E2640}" srcId="{244CE209-4244-4423-9061-FE481EE7C078}" destId="{32796946-3A18-4CCA-A600-6820179A1439}" srcOrd="1" destOrd="0" parTransId="{08A7A06C-49DE-42C4-A40D-92C4984DEE63}" sibTransId="{480CEC6D-A0BE-4990-A2D9-C3E78E52DD4C}"/>
    <dgm:cxn modelId="{973B6DC3-78BA-463A-9DBE-7D9D999362ED}" type="presOf" srcId="{32796946-3A18-4CCA-A600-6820179A1439}" destId="{31FB9F44-1FC8-43B5-ABF8-EAE927B72B35}" srcOrd="0" destOrd="0" presId="urn:microsoft.com/office/officeart/2005/8/layout/vList2"/>
    <dgm:cxn modelId="{7C55A8FF-86FC-4E14-A586-C6A6930FE315}" srcId="{244CE209-4244-4423-9061-FE481EE7C078}" destId="{CD564FAD-D0F1-4FD1-87AE-ECA273C32A67}" srcOrd="3" destOrd="0" parTransId="{E61D4A36-D255-428D-8167-95561AFB9DD3}" sibTransId="{0781A9E6-6B0B-40D1-8B64-8A0FECE0269B}"/>
    <dgm:cxn modelId="{2E019A6F-2250-43AE-9815-FA40C0FC2740}" srcId="{244CE209-4244-4423-9061-FE481EE7C078}" destId="{E87C4219-C771-4826-93D9-74B901F65287}" srcOrd="2" destOrd="0" parTransId="{5B047C59-22BF-431C-8CF0-A52CD89FC5BB}" sibTransId="{1E208B11-4D36-429C-93EB-8F8B81A46A6B}"/>
    <dgm:cxn modelId="{8A932F26-E73C-4728-8037-D38BC1D4082E}" type="presParOf" srcId="{F043D933-DAC0-41F5-8DB1-726780744B26}" destId="{4B038806-49EA-4302-BA57-7D5FBADE41B1}" srcOrd="0" destOrd="0" presId="urn:microsoft.com/office/officeart/2005/8/layout/vList2"/>
    <dgm:cxn modelId="{1A3EE94B-045C-4E8D-B35D-C957DE773A01}" type="presParOf" srcId="{F043D933-DAC0-41F5-8DB1-726780744B26}" destId="{B6561613-CB33-482C-8906-BBBC71689832}" srcOrd="1" destOrd="0" presId="urn:microsoft.com/office/officeart/2005/8/layout/vList2"/>
    <dgm:cxn modelId="{70BDB5CE-1F6B-489B-A075-A2972CA41855}" type="presParOf" srcId="{F043D933-DAC0-41F5-8DB1-726780744B26}" destId="{31FB9F44-1FC8-43B5-ABF8-EAE927B72B35}" srcOrd="2" destOrd="0" presId="urn:microsoft.com/office/officeart/2005/8/layout/vList2"/>
    <dgm:cxn modelId="{83F34379-16AC-4266-B52D-F15470F5A4F6}" type="presParOf" srcId="{F043D933-DAC0-41F5-8DB1-726780744B26}" destId="{E224E37E-15F3-4B69-9A10-6D171A8FAC29}" srcOrd="3" destOrd="0" presId="urn:microsoft.com/office/officeart/2005/8/layout/vList2"/>
    <dgm:cxn modelId="{F8D784E3-6F80-42B3-8660-CCCE1FFBF8DB}" type="presParOf" srcId="{F043D933-DAC0-41F5-8DB1-726780744B26}" destId="{53705128-ECA3-48DF-B7FC-AB2057314E36}" srcOrd="4" destOrd="0" presId="urn:microsoft.com/office/officeart/2005/8/layout/vList2"/>
    <dgm:cxn modelId="{9223EBE5-9F19-479B-9DCA-5116380158E4}" type="presParOf" srcId="{F043D933-DAC0-41F5-8DB1-726780744B26}" destId="{E91EFC74-6134-4854-87F5-3EE95390E325}" srcOrd="5" destOrd="0" presId="urn:microsoft.com/office/officeart/2005/8/layout/vList2"/>
    <dgm:cxn modelId="{F576D917-581F-4057-8C7B-C0BD3DCA6463}" type="presParOf" srcId="{F043D933-DAC0-41F5-8DB1-726780744B26}" destId="{B6038B51-FA42-4773-A29B-E7FFA5CD7F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8806-49EA-4302-BA57-7D5FBADE41B1}">
      <dsp:nvSpPr>
        <dsp:cNvPr id="0" name=""/>
        <dsp:cNvSpPr/>
      </dsp:nvSpPr>
      <dsp:spPr>
        <a:xfrm>
          <a:off x="0" y="42423"/>
          <a:ext cx="5778654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Nom et Prénom:</a:t>
          </a:r>
        </a:p>
      </dsp:txBody>
      <dsp:txXfrm>
        <a:off x="18734" y="61157"/>
        <a:ext cx="5741186" cy="346292"/>
      </dsp:txXfrm>
    </dsp:sp>
    <dsp:sp modelId="{31FB9F44-1FC8-43B5-ABF8-EAE927B72B35}">
      <dsp:nvSpPr>
        <dsp:cNvPr id="0" name=""/>
        <dsp:cNvSpPr/>
      </dsp:nvSpPr>
      <dsp:spPr>
        <a:xfrm>
          <a:off x="0" y="472263"/>
          <a:ext cx="5778654" cy="3837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Adresse mail:</a:t>
          </a:r>
        </a:p>
      </dsp:txBody>
      <dsp:txXfrm>
        <a:off x="18734" y="490997"/>
        <a:ext cx="5741186" cy="346292"/>
      </dsp:txXfrm>
    </dsp:sp>
    <dsp:sp modelId="{53705128-ECA3-48DF-B7FC-AB2057314E36}">
      <dsp:nvSpPr>
        <dsp:cNvPr id="0" name=""/>
        <dsp:cNvSpPr/>
      </dsp:nvSpPr>
      <dsp:spPr>
        <a:xfrm>
          <a:off x="0" y="903150"/>
          <a:ext cx="5778654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Téléphone</a:t>
          </a:r>
          <a:r>
            <a:rPr lang="fr-FR" sz="1600" b="1" kern="1200" dirty="0"/>
            <a:t> :</a:t>
          </a:r>
        </a:p>
      </dsp:txBody>
      <dsp:txXfrm>
        <a:off x="18734" y="921884"/>
        <a:ext cx="5741186" cy="346292"/>
      </dsp:txXfrm>
    </dsp:sp>
    <dsp:sp modelId="{B6038B51-FA42-4773-A29B-E7FFA5CD7FCF}">
      <dsp:nvSpPr>
        <dsp:cNvPr id="0" name=""/>
        <dsp:cNvSpPr/>
      </dsp:nvSpPr>
      <dsp:spPr>
        <a:xfrm>
          <a:off x="0" y="1332990"/>
          <a:ext cx="5778654" cy="3837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sz="1600" kern="1200" dirty="0">
              <a:solidFill>
                <a:schemeClr val="tx1"/>
              </a:solidFill>
            </a:rPr>
            <a:t>:</a:t>
          </a:r>
        </a:p>
      </dsp:txBody>
      <dsp:txXfrm>
        <a:off x="18734" y="1351724"/>
        <a:ext cx="5741186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8806-49EA-4302-BA57-7D5FBADE41B1}">
      <dsp:nvSpPr>
        <dsp:cNvPr id="0" name=""/>
        <dsp:cNvSpPr/>
      </dsp:nvSpPr>
      <dsp:spPr>
        <a:xfrm>
          <a:off x="0" y="42423"/>
          <a:ext cx="5778654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Nom et Prénom:</a:t>
          </a:r>
        </a:p>
      </dsp:txBody>
      <dsp:txXfrm>
        <a:off x="18734" y="61157"/>
        <a:ext cx="5741186" cy="346292"/>
      </dsp:txXfrm>
    </dsp:sp>
    <dsp:sp modelId="{31FB9F44-1FC8-43B5-ABF8-EAE927B72B35}">
      <dsp:nvSpPr>
        <dsp:cNvPr id="0" name=""/>
        <dsp:cNvSpPr/>
      </dsp:nvSpPr>
      <dsp:spPr>
        <a:xfrm>
          <a:off x="0" y="472263"/>
          <a:ext cx="5778654" cy="3837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Adresse mail:</a:t>
          </a:r>
        </a:p>
      </dsp:txBody>
      <dsp:txXfrm>
        <a:off x="18734" y="490997"/>
        <a:ext cx="5741186" cy="346292"/>
      </dsp:txXfrm>
    </dsp:sp>
    <dsp:sp modelId="{53705128-ECA3-48DF-B7FC-AB2057314E36}">
      <dsp:nvSpPr>
        <dsp:cNvPr id="0" name=""/>
        <dsp:cNvSpPr/>
      </dsp:nvSpPr>
      <dsp:spPr>
        <a:xfrm>
          <a:off x="0" y="903150"/>
          <a:ext cx="5778654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Téléphone</a:t>
          </a:r>
          <a:r>
            <a:rPr lang="fr-FR" sz="1600" b="1" kern="1200" dirty="0"/>
            <a:t> :</a:t>
          </a:r>
        </a:p>
      </dsp:txBody>
      <dsp:txXfrm>
        <a:off x="18734" y="921884"/>
        <a:ext cx="5741186" cy="346292"/>
      </dsp:txXfrm>
    </dsp:sp>
    <dsp:sp modelId="{B6038B51-FA42-4773-A29B-E7FFA5CD7FCF}">
      <dsp:nvSpPr>
        <dsp:cNvPr id="0" name=""/>
        <dsp:cNvSpPr/>
      </dsp:nvSpPr>
      <dsp:spPr>
        <a:xfrm>
          <a:off x="0" y="1332990"/>
          <a:ext cx="5778654" cy="3837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sz="1600" kern="1200" dirty="0">
              <a:solidFill>
                <a:schemeClr val="tx1"/>
              </a:solidFill>
            </a:rPr>
            <a:t>:</a:t>
          </a:r>
        </a:p>
      </dsp:txBody>
      <dsp:txXfrm>
        <a:off x="18734" y="1351724"/>
        <a:ext cx="5741186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8806-49EA-4302-BA57-7D5FBADE41B1}">
      <dsp:nvSpPr>
        <dsp:cNvPr id="0" name=""/>
        <dsp:cNvSpPr/>
      </dsp:nvSpPr>
      <dsp:spPr>
        <a:xfrm>
          <a:off x="0" y="42423"/>
          <a:ext cx="5778654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Nom et Prénom:</a:t>
          </a:r>
        </a:p>
      </dsp:txBody>
      <dsp:txXfrm>
        <a:off x="18734" y="61157"/>
        <a:ext cx="5741186" cy="346292"/>
      </dsp:txXfrm>
    </dsp:sp>
    <dsp:sp modelId="{31FB9F44-1FC8-43B5-ABF8-EAE927B72B35}">
      <dsp:nvSpPr>
        <dsp:cNvPr id="0" name=""/>
        <dsp:cNvSpPr/>
      </dsp:nvSpPr>
      <dsp:spPr>
        <a:xfrm>
          <a:off x="0" y="472263"/>
          <a:ext cx="5778654" cy="3837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Adresse mail:</a:t>
          </a:r>
        </a:p>
      </dsp:txBody>
      <dsp:txXfrm>
        <a:off x="18734" y="490997"/>
        <a:ext cx="5741186" cy="346292"/>
      </dsp:txXfrm>
    </dsp:sp>
    <dsp:sp modelId="{53705128-ECA3-48DF-B7FC-AB2057314E36}">
      <dsp:nvSpPr>
        <dsp:cNvPr id="0" name=""/>
        <dsp:cNvSpPr/>
      </dsp:nvSpPr>
      <dsp:spPr>
        <a:xfrm>
          <a:off x="0" y="903150"/>
          <a:ext cx="5778654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Téléphone</a:t>
          </a:r>
          <a:r>
            <a:rPr lang="fr-FR" sz="1600" b="1" kern="1200" dirty="0"/>
            <a:t> :</a:t>
          </a:r>
        </a:p>
      </dsp:txBody>
      <dsp:txXfrm>
        <a:off x="18734" y="921884"/>
        <a:ext cx="5741186" cy="346292"/>
      </dsp:txXfrm>
    </dsp:sp>
    <dsp:sp modelId="{B6038B51-FA42-4773-A29B-E7FFA5CD7FCF}">
      <dsp:nvSpPr>
        <dsp:cNvPr id="0" name=""/>
        <dsp:cNvSpPr/>
      </dsp:nvSpPr>
      <dsp:spPr>
        <a:xfrm>
          <a:off x="0" y="1332990"/>
          <a:ext cx="5778654" cy="3837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sz="1600" kern="1200" dirty="0">
              <a:solidFill>
                <a:schemeClr val="tx1"/>
              </a:solidFill>
            </a:rPr>
            <a:t>:</a:t>
          </a:r>
        </a:p>
      </dsp:txBody>
      <dsp:txXfrm>
        <a:off x="18734" y="1351724"/>
        <a:ext cx="5741186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8806-49EA-4302-BA57-7D5FBADE41B1}">
      <dsp:nvSpPr>
        <dsp:cNvPr id="0" name=""/>
        <dsp:cNvSpPr/>
      </dsp:nvSpPr>
      <dsp:spPr>
        <a:xfrm>
          <a:off x="0" y="42423"/>
          <a:ext cx="5778654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Nom et Prénom:</a:t>
          </a:r>
        </a:p>
      </dsp:txBody>
      <dsp:txXfrm>
        <a:off x="18734" y="61157"/>
        <a:ext cx="5741186" cy="346292"/>
      </dsp:txXfrm>
    </dsp:sp>
    <dsp:sp modelId="{31FB9F44-1FC8-43B5-ABF8-EAE927B72B35}">
      <dsp:nvSpPr>
        <dsp:cNvPr id="0" name=""/>
        <dsp:cNvSpPr/>
      </dsp:nvSpPr>
      <dsp:spPr>
        <a:xfrm>
          <a:off x="0" y="472263"/>
          <a:ext cx="5778654" cy="3837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Adresse mail:</a:t>
          </a:r>
        </a:p>
      </dsp:txBody>
      <dsp:txXfrm>
        <a:off x="18734" y="490997"/>
        <a:ext cx="5741186" cy="346292"/>
      </dsp:txXfrm>
    </dsp:sp>
    <dsp:sp modelId="{53705128-ECA3-48DF-B7FC-AB2057314E36}">
      <dsp:nvSpPr>
        <dsp:cNvPr id="0" name=""/>
        <dsp:cNvSpPr/>
      </dsp:nvSpPr>
      <dsp:spPr>
        <a:xfrm>
          <a:off x="0" y="903150"/>
          <a:ext cx="5778654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Téléphone</a:t>
          </a:r>
          <a:r>
            <a:rPr lang="fr-FR" sz="1600" b="1" kern="1200" dirty="0"/>
            <a:t> :</a:t>
          </a:r>
        </a:p>
      </dsp:txBody>
      <dsp:txXfrm>
        <a:off x="18734" y="921884"/>
        <a:ext cx="5741186" cy="346292"/>
      </dsp:txXfrm>
    </dsp:sp>
    <dsp:sp modelId="{B6038B51-FA42-4773-A29B-E7FFA5CD7FCF}">
      <dsp:nvSpPr>
        <dsp:cNvPr id="0" name=""/>
        <dsp:cNvSpPr/>
      </dsp:nvSpPr>
      <dsp:spPr>
        <a:xfrm>
          <a:off x="0" y="1332990"/>
          <a:ext cx="5778654" cy="3837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sz="1600" kern="1200" dirty="0">
              <a:solidFill>
                <a:schemeClr val="tx1"/>
              </a:solidFill>
            </a:rPr>
            <a:t>:</a:t>
          </a:r>
        </a:p>
      </dsp:txBody>
      <dsp:txXfrm>
        <a:off x="18734" y="1351724"/>
        <a:ext cx="5741186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8806-49EA-4302-BA57-7D5FBADE41B1}">
      <dsp:nvSpPr>
        <dsp:cNvPr id="0" name=""/>
        <dsp:cNvSpPr/>
      </dsp:nvSpPr>
      <dsp:spPr>
        <a:xfrm>
          <a:off x="0" y="42423"/>
          <a:ext cx="5778654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Nom et Prénom:</a:t>
          </a:r>
        </a:p>
      </dsp:txBody>
      <dsp:txXfrm>
        <a:off x="18734" y="61157"/>
        <a:ext cx="5741186" cy="346292"/>
      </dsp:txXfrm>
    </dsp:sp>
    <dsp:sp modelId="{31FB9F44-1FC8-43B5-ABF8-EAE927B72B35}">
      <dsp:nvSpPr>
        <dsp:cNvPr id="0" name=""/>
        <dsp:cNvSpPr/>
      </dsp:nvSpPr>
      <dsp:spPr>
        <a:xfrm>
          <a:off x="0" y="472263"/>
          <a:ext cx="5778654" cy="3837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Adresse mail:</a:t>
          </a:r>
        </a:p>
      </dsp:txBody>
      <dsp:txXfrm>
        <a:off x="18734" y="490997"/>
        <a:ext cx="5741186" cy="346292"/>
      </dsp:txXfrm>
    </dsp:sp>
    <dsp:sp modelId="{53705128-ECA3-48DF-B7FC-AB2057314E36}">
      <dsp:nvSpPr>
        <dsp:cNvPr id="0" name=""/>
        <dsp:cNvSpPr/>
      </dsp:nvSpPr>
      <dsp:spPr>
        <a:xfrm>
          <a:off x="0" y="903150"/>
          <a:ext cx="5778654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Téléphone</a:t>
          </a:r>
          <a:r>
            <a:rPr lang="fr-FR" sz="1600" b="1" kern="1200" dirty="0"/>
            <a:t> :</a:t>
          </a:r>
        </a:p>
      </dsp:txBody>
      <dsp:txXfrm>
        <a:off x="18734" y="921884"/>
        <a:ext cx="5741186" cy="346292"/>
      </dsp:txXfrm>
    </dsp:sp>
    <dsp:sp modelId="{B6038B51-FA42-4773-A29B-E7FFA5CD7FCF}">
      <dsp:nvSpPr>
        <dsp:cNvPr id="0" name=""/>
        <dsp:cNvSpPr/>
      </dsp:nvSpPr>
      <dsp:spPr>
        <a:xfrm>
          <a:off x="0" y="1332990"/>
          <a:ext cx="5778654" cy="3837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sz="1600" kern="1200" dirty="0">
              <a:solidFill>
                <a:schemeClr val="tx1"/>
              </a:solidFill>
            </a:rPr>
            <a:t>:</a:t>
          </a:r>
        </a:p>
      </dsp:txBody>
      <dsp:txXfrm>
        <a:off x="18734" y="1351724"/>
        <a:ext cx="5741186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8806-49EA-4302-BA57-7D5FBADE41B1}">
      <dsp:nvSpPr>
        <dsp:cNvPr id="0" name=""/>
        <dsp:cNvSpPr/>
      </dsp:nvSpPr>
      <dsp:spPr>
        <a:xfrm>
          <a:off x="0" y="42423"/>
          <a:ext cx="5778654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Nom et Prénom:</a:t>
          </a:r>
        </a:p>
      </dsp:txBody>
      <dsp:txXfrm>
        <a:off x="18734" y="61157"/>
        <a:ext cx="5741186" cy="346292"/>
      </dsp:txXfrm>
    </dsp:sp>
    <dsp:sp modelId="{31FB9F44-1FC8-43B5-ABF8-EAE927B72B35}">
      <dsp:nvSpPr>
        <dsp:cNvPr id="0" name=""/>
        <dsp:cNvSpPr/>
      </dsp:nvSpPr>
      <dsp:spPr>
        <a:xfrm>
          <a:off x="0" y="472263"/>
          <a:ext cx="5778654" cy="38376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Adresse mail:</a:t>
          </a:r>
        </a:p>
      </dsp:txBody>
      <dsp:txXfrm>
        <a:off x="18734" y="490997"/>
        <a:ext cx="5741186" cy="346292"/>
      </dsp:txXfrm>
    </dsp:sp>
    <dsp:sp modelId="{53705128-ECA3-48DF-B7FC-AB2057314E36}">
      <dsp:nvSpPr>
        <dsp:cNvPr id="0" name=""/>
        <dsp:cNvSpPr/>
      </dsp:nvSpPr>
      <dsp:spPr>
        <a:xfrm>
          <a:off x="0" y="903150"/>
          <a:ext cx="5778654" cy="3837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Téléphone</a:t>
          </a:r>
          <a:r>
            <a:rPr lang="fr-FR" sz="1600" b="1" kern="1200" dirty="0"/>
            <a:t> :</a:t>
          </a:r>
        </a:p>
      </dsp:txBody>
      <dsp:txXfrm>
        <a:off x="18734" y="921884"/>
        <a:ext cx="5741186" cy="346292"/>
      </dsp:txXfrm>
    </dsp:sp>
    <dsp:sp modelId="{B6038B51-FA42-4773-A29B-E7FFA5CD7FCF}">
      <dsp:nvSpPr>
        <dsp:cNvPr id="0" name=""/>
        <dsp:cNvSpPr/>
      </dsp:nvSpPr>
      <dsp:spPr>
        <a:xfrm>
          <a:off x="0" y="1332990"/>
          <a:ext cx="5778654" cy="3837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Montant envisagé : 10 € □  ou 20 € □    ou 30€ □     Autre □ </a:t>
          </a:r>
          <a:r>
            <a:rPr lang="fr-FR" sz="1600" kern="1200" dirty="0">
              <a:solidFill>
                <a:schemeClr val="tx1"/>
              </a:solidFill>
            </a:rPr>
            <a:t>:</a:t>
          </a:r>
        </a:p>
      </dsp:txBody>
      <dsp:txXfrm>
        <a:off x="18734" y="1351724"/>
        <a:ext cx="5741186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40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68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7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63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89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01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09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28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00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9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BD35B-65B7-4ADC-93F0-8C6A6058E046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F2C0-1A1A-4881-9343-129523C7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21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593DC-8CA8-4F83-9D50-2E4C13297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847" y="60592"/>
            <a:ext cx="4736306" cy="731649"/>
          </a:xfrm>
        </p:spPr>
        <p:txBody>
          <a:bodyPr>
            <a:normAutofit/>
          </a:bodyPr>
          <a:lstStyle/>
          <a:p>
            <a:r>
              <a:rPr lang="fr-FR" b="1" u="sng" dirty="0"/>
              <a:t>PROMESSE DE DON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7978258-8022-4E54-BF05-FA7FD7259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106" y="2228158"/>
            <a:ext cx="6149008" cy="1163250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Je compte soutenir le projet de personnalisation d’un Bus aux couleurs du Club de Rugby d’ Athis-Mons.</a:t>
            </a:r>
          </a:p>
          <a:p>
            <a:r>
              <a:rPr lang="fr-FR" b="1" dirty="0"/>
              <a:t> En Septembre 2022 , le Club me contactera pour finaliser cette démarche , et je recevrai ,en retour , un reçu fiscal pour ma déduction d’impôts.</a:t>
            </a:r>
          </a:p>
          <a:p>
            <a:r>
              <a:rPr lang="fr-FR" b="1" dirty="0"/>
              <a:t> ( Pour rappel , 10€ donné  ne me coute finalement que 3,40 € 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0383F16-DAD2-4C37-B242-F0B42C00A72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9106" y="792240"/>
            <a:ext cx="5971694" cy="1392159"/>
          </a:xfrm>
          <a:prstGeom prst="rect">
            <a:avLst/>
          </a:prstGeom>
        </p:spPr>
      </p:pic>
      <p:grpSp>
        <p:nvGrpSpPr>
          <p:cNvPr id="30" name="Groupe 29">
            <a:extLst>
              <a:ext uri="{FF2B5EF4-FFF2-40B4-BE49-F238E27FC236}">
                <a16:creationId xmlns:a16="http://schemas.microsoft.com/office/drawing/2014/main" id="{5B18A921-02E2-45FA-9322-2D465F9E927C}"/>
              </a:ext>
            </a:extLst>
          </p:cNvPr>
          <p:cNvGrpSpPr/>
          <p:nvPr/>
        </p:nvGrpSpPr>
        <p:grpSpPr>
          <a:xfrm>
            <a:off x="429106" y="3832860"/>
            <a:ext cx="5971694" cy="1851420"/>
            <a:chOff x="429106" y="3832860"/>
            <a:chExt cx="5971694" cy="1851420"/>
          </a:xfrm>
        </p:grpSpPr>
        <p:graphicFrame>
          <p:nvGraphicFramePr>
            <p:cNvPr id="16" name="Diagramme 15">
              <a:extLst>
                <a:ext uri="{FF2B5EF4-FFF2-40B4-BE49-F238E27FC236}">
                  <a16:creationId xmlns:a16="http://schemas.microsoft.com/office/drawing/2014/main" id="{7BA42BF0-2611-41F4-A36B-CDB7ABB65F1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4995143"/>
                </p:ext>
              </p:extLst>
            </p:nvPr>
          </p:nvGraphicFramePr>
          <p:xfrm>
            <a:off x="539673" y="3909060"/>
            <a:ext cx="5778654" cy="17602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1D6F11AD-2663-49E9-BCF0-DA5BC3C52C31}"/>
                </a:ext>
              </a:extLst>
            </p:cNvPr>
            <p:cNvSpPr/>
            <p:nvPr/>
          </p:nvSpPr>
          <p:spPr>
            <a:xfrm>
              <a:off x="429106" y="3832860"/>
              <a:ext cx="5971694" cy="18514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100468DB-A2DB-4971-B731-593D9DEB8AE5}"/>
              </a:ext>
            </a:extLst>
          </p:cNvPr>
          <p:cNvGrpSpPr/>
          <p:nvPr/>
        </p:nvGrpSpPr>
        <p:grpSpPr>
          <a:xfrm>
            <a:off x="478713" y="7742952"/>
            <a:ext cx="5971694" cy="1851420"/>
            <a:chOff x="429106" y="3832860"/>
            <a:chExt cx="5971694" cy="1851420"/>
          </a:xfrm>
        </p:grpSpPr>
        <p:graphicFrame>
          <p:nvGraphicFramePr>
            <p:cNvPr id="35" name="Diagramme 34">
              <a:extLst>
                <a:ext uri="{FF2B5EF4-FFF2-40B4-BE49-F238E27FC236}">
                  <a16:creationId xmlns:a16="http://schemas.microsoft.com/office/drawing/2014/main" id="{960DA773-F6D2-4501-9386-A3A33C9F18A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5441155"/>
                </p:ext>
              </p:extLst>
            </p:nvPr>
          </p:nvGraphicFramePr>
          <p:xfrm>
            <a:off x="539673" y="3909060"/>
            <a:ext cx="5778654" cy="17602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5255EF99-024C-49B0-8392-8A297A13A153}"/>
                </a:ext>
              </a:extLst>
            </p:cNvPr>
            <p:cNvSpPr/>
            <p:nvPr/>
          </p:nvSpPr>
          <p:spPr>
            <a:xfrm>
              <a:off x="429106" y="3832860"/>
              <a:ext cx="5971694" cy="18514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79276199-D5B0-405B-B44F-9B1C4C05A91D}"/>
              </a:ext>
            </a:extLst>
          </p:cNvPr>
          <p:cNvGrpSpPr/>
          <p:nvPr/>
        </p:nvGrpSpPr>
        <p:grpSpPr>
          <a:xfrm>
            <a:off x="441563" y="5760480"/>
            <a:ext cx="5971694" cy="1851420"/>
            <a:chOff x="429106" y="3832860"/>
            <a:chExt cx="5971694" cy="1851420"/>
          </a:xfrm>
        </p:grpSpPr>
        <p:graphicFrame>
          <p:nvGraphicFramePr>
            <p:cNvPr id="38" name="Diagramme 37">
              <a:extLst>
                <a:ext uri="{FF2B5EF4-FFF2-40B4-BE49-F238E27FC236}">
                  <a16:creationId xmlns:a16="http://schemas.microsoft.com/office/drawing/2014/main" id="{B25C26FA-00A8-4FFE-BDCB-DBB6F0383FB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5441155"/>
                </p:ext>
              </p:extLst>
            </p:nvPr>
          </p:nvGraphicFramePr>
          <p:xfrm>
            <a:off x="539673" y="3909060"/>
            <a:ext cx="5778654" cy="17602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39" name="Rectangle : coins arrondis 38">
              <a:extLst>
                <a:ext uri="{FF2B5EF4-FFF2-40B4-BE49-F238E27FC236}">
                  <a16:creationId xmlns:a16="http://schemas.microsoft.com/office/drawing/2014/main" id="{24130AE5-E55A-4C30-BA13-E8FDE983CF34}"/>
                </a:ext>
              </a:extLst>
            </p:cNvPr>
            <p:cNvSpPr/>
            <p:nvPr/>
          </p:nvSpPr>
          <p:spPr>
            <a:xfrm>
              <a:off x="429106" y="3832860"/>
              <a:ext cx="5971694" cy="18514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7835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593DC-8CA8-4F83-9D50-2E4C13297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847" y="60592"/>
            <a:ext cx="4736306" cy="731649"/>
          </a:xfrm>
        </p:spPr>
        <p:txBody>
          <a:bodyPr>
            <a:normAutofit/>
          </a:bodyPr>
          <a:lstStyle/>
          <a:p>
            <a:r>
              <a:rPr lang="fr-FR" b="1" u="sng" dirty="0"/>
              <a:t>PROMESSE DE DON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7978258-8022-4E54-BF05-FA7FD7259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106" y="2228158"/>
            <a:ext cx="6149008" cy="1163250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Je compte soutenir le projet de personnalisation d’un Bus aux couleurs du Club de Rugby d’ Athis-Mons.</a:t>
            </a:r>
          </a:p>
          <a:p>
            <a:r>
              <a:rPr lang="fr-FR" b="1" dirty="0"/>
              <a:t> En Septembre 2022 , le Club me contactera pour finaliser cette démarche , et je recevrai ,en retour , un reçu fiscal pour ma déduction d’impôts.</a:t>
            </a:r>
          </a:p>
          <a:p>
            <a:r>
              <a:rPr lang="fr-FR" b="1" dirty="0"/>
              <a:t> ( Pour rappel , 10€ donné  ne me coute finalement que 3,40 € 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0383F16-DAD2-4C37-B242-F0B42C00A72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9106" y="792240"/>
            <a:ext cx="5971694" cy="1392159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9BD4A70B-A728-47AC-B0ED-619B27C84646}"/>
              </a:ext>
            </a:extLst>
          </p:cNvPr>
          <p:cNvGrpSpPr/>
          <p:nvPr/>
        </p:nvGrpSpPr>
        <p:grpSpPr>
          <a:xfrm>
            <a:off x="539673" y="7661927"/>
            <a:ext cx="5971694" cy="1851420"/>
            <a:chOff x="429106" y="3832860"/>
            <a:chExt cx="5971694" cy="1851420"/>
          </a:xfrm>
        </p:grpSpPr>
        <p:graphicFrame>
          <p:nvGraphicFramePr>
            <p:cNvPr id="12" name="Diagramme 11">
              <a:extLst>
                <a:ext uri="{FF2B5EF4-FFF2-40B4-BE49-F238E27FC236}">
                  <a16:creationId xmlns:a16="http://schemas.microsoft.com/office/drawing/2014/main" id="{F54683BB-ACA4-4FFC-9D92-AD9A6A10AB5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99541893"/>
                </p:ext>
              </p:extLst>
            </p:nvPr>
          </p:nvGraphicFramePr>
          <p:xfrm>
            <a:off x="539673" y="3909060"/>
            <a:ext cx="5778654" cy="17602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B1BB48ED-1974-411F-9539-A50EE293D7C2}"/>
                </a:ext>
              </a:extLst>
            </p:cNvPr>
            <p:cNvSpPr/>
            <p:nvPr/>
          </p:nvSpPr>
          <p:spPr>
            <a:xfrm>
              <a:off x="429106" y="3832860"/>
              <a:ext cx="5971694" cy="18514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165D5404-5E30-4CDD-91C8-F354049DCF3E}"/>
              </a:ext>
            </a:extLst>
          </p:cNvPr>
          <p:cNvGrpSpPr/>
          <p:nvPr/>
        </p:nvGrpSpPr>
        <p:grpSpPr>
          <a:xfrm>
            <a:off x="474141" y="5529208"/>
            <a:ext cx="5971694" cy="1851420"/>
            <a:chOff x="429106" y="3832860"/>
            <a:chExt cx="5971694" cy="1851420"/>
          </a:xfrm>
        </p:grpSpPr>
        <p:graphicFrame>
          <p:nvGraphicFramePr>
            <p:cNvPr id="15" name="Diagramme 14">
              <a:extLst>
                <a:ext uri="{FF2B5EF4-FFF2-40B4-BE49-F238E27FC236}">
                  <a16:creationId xmlns:a16="http://schemas.microsoft.com/office/drawing/2014/main" id="{86FC55EA-A840-4269-B2B9-C71758A740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5441155"/>
                </p:ext>
              </p:extLst>
            </p:nvPr>
          </p:nvGraphicFramePr>
          <p:xfrm>
            <a:off x="539673" y="3909060"/>
            <a:ext cx="5778654" cy="17602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9D71AA20-5C85-4212-BDC9-D19F82FDB90D}"/>
                </a:ext>
              </a:extLst>
            </p:cNvPr>
            <p:cNvSpPr/>
            <p:nvPr/>
          </p:nvSpPr>
          <p:spPr>
            <a:xfrm>
              <a:off x="429106" y="3832860"/>
              <a:ext cx="5971694" cy="18514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2D75DA09-9AD7-4E63-A607-8C8A98E5E196}"/>
              </a:ext>
            </a:extLst>
          </p:cNvPr>
          <p:cNvGrpSpPr/>
          <p:nvPr/>
        </p:nvGrpSpPr>
        <p:grpSpPr>
          <a:xfrm>
            <a:off x="460094" y="3543808"/>
            <a:ext cx="5971694" cy="1851420"/>
            <a:chOff x="429106" y="3832860"/>
            <a:chExt cx="5971694" cy="1851420"/>
          </a:xfrm>
        </p:grpSpPr>
        <p:graphicFrame>
          <p:nvGraphicFramePr>
            <p:cNvPr id="19" name="Diagramme 18">
              <a:extLst>
                <a:ext uri="{FF2B5EF4-FFF2-40B4-BE49-F238E27FC236}">
                  <a16:creationId xmlns:a16="http://schemas.microsoft.com/office/drawing/2014/main" id="{283D20DA-95CB-4B76-9748-0DB8885AAAB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5441155"/>
                </p:ext>
              </p:extLst>
            </p:nvPr>
          </p:nvGraphicFramePr>
          <p:xfrm>
            <a:off x="539673" y="3909060"/>
            <a:ext cx="5778654" cy="17602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87429911-8229-4450-A0EC-D6F68677C855}"/>
                </a:ext>
              </a:extLst>
            </p:cNvPr>
            <p:cNvSpPr/>
            <p:nvPr/>
          </p:nvSpPr>
          <p:spPr>
            <a:xfrm>
              <a:off x="429106" y="3832860"/>
              <a:ext cx="5971694" cy="18514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819807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290</Words>
  <Application>Microsoft Office PowerPoint</Application>
  <PresentationFormat>Format A4 (210 x 297 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PROMESSE DE DON</vt:lpstr>
      <vt:lpstr>PROMESSE DE DON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PROMESSE DE DON</dc:title>
  <dc:creator>GAUTHERIN Michel</dc:creator>
  <cp:lastModifiedBy>Rigal, Francois (DO SI EX) - AF</cp:lastModifiedBy>
  <cp:revision>14</cp:revision>
  <cp:lastPrinted>2022-06-15T08:57:13Z</cp:lastPrinted>
  <dcterms:created xsi:type="dcterms:W3CDTF">2022-06-15T07:40:51Z</dcterms:created>
  <dcterms:modified xsi:type="dcterms:W3CDTF">2022-06-15T09:13:36Z</dcterms:modified>
</cp:coreProperties>
</file>